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21"/>
  </p:notesMasterIdLst>
  <p:sldIdLst>
    <p:sldId id="271" r:id="rId6"/>
    <p:sldId id="256" r:id="rId7"/>
    <p:sldId id="266" r:id="rId8"/>
    <p:sldId id="261" r:id="rId9"/>
    <p:sldId id="263" r:id="rId10"/>
    <p:sldId id="264" r:id="rId11"/>
    <p:sldId id="265" r:id="rId12"/>
    <p:sldId id="267" r:id="rId13"/>
    <p:sldId id="269" r:id="rId14"/>
    <p:sldId id="270" r:id="rId15"/>
    <p:sldId id="272" r:id="rId16"/>
    <p:sldId id="273" r:id="rId17"/>
    <p:sldId id="274" r:id="rId18"/>
    <p:sldId id="275" r:id="rId19"/>
    <p:sldId id="276" r:id="rId20"/>
  </p:sldIdLst>
  <p:sldSz cx="12192000" cy="6858000"/>
  <p:notesSz cx="6742113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EF6D81-4D16-4823-860E-2F9045E1022F}" v="85" dt="2020-09-19T16:01:55.9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256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0" y="4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28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a Beck" userId="10600121b971e09f" providerId="LiveId" clId="{3EEAF63E-1BD8-4B1E-8A37-6711452AEE99}"/>
    <pc:docChg chg="undo custSel mod addSld delSld modSld sldOrd">
      <pc:chgData name="Daniela Beck" userId="10600121b971e09f" providerId="LiveId" clId="{3EEAF63E-1BD8-4B1E-8A37-6711452AEE99}" dt="2020-08-06T12:46:14.641" v="1274" actId="20577"/>
      <pc:docMkLst>
        <pc:docMk/>
      </pc:docMkLst>
      <pc:sldChg chg="addSp delSp modSp mod ord modAnim">
        <pc:chgData name="Daniela Beck" userId="10600121b971e09f" providerId="LiveId" clId="{3EEAF63E-1BD8-4B1E-8A37-6711452AEE99}" dt="2020-07-31T03:08:30.103" v="1149"/>
        <pc:sldMkLst>
          <pc:docMk/>
          <pc:sldMk cId="724205586" sldId="256"/>
        </pc:sldMkLst>
        <pc:spChg chg="mod">
          <ac:chgData name="Daniela Beck" userId="10600121b971e09f" providerId="LiveId" clId="{3EEAF63E-1BD8-4B1E-8A37-6711452AEE99}" dt="2020-07-30T16:18:16.335" v="907" actId="122"/>
          <ac:spMkLst>
            <pc:docMk/>
            <pc:sldMk cId="724205586" sldId="256"/>
            <ac:spMk id="11" creationId="{6D124BD5-972D-4F5A-B6D6-1AEABD8AFBB9}"/>
          </ac:spMkLst>
        </pc:spChg>
        <pc:spChg chg="mod">
          <ac:chgData name="Daniela Beck" userId="10600121b971e09f" providerId="LiveId" clId="{3EEAF63E-1BD8-4B1E-8A37-6711452AEE99}" dt="2020-07-30T06:58:00.223" v="341" actId="1076"/>
          <ac:spMkLst>
            <pc:docMk/>
            <pc:sldMk cId="724205586" sldId="256"/>
            <ac:spMk id="12" creationId="{58A5DD80-1619-449D-A3ED-8BBAD7176C1B}"/>
          </ac:spMkLst>
        </pc:spChg>
        <pc:picChg chg="add mod">
          <ac:chgData name="Daniela Beck" userId="10600121b971e09f" providerId="LiveId" clId="{3EEAF63E-1BD8-4B1E-8A37-6711452AEE99}" dt="2020-07-30T06:58:24.314" v="348" actId="1076"/>
          <ac:picMkLst>
            <pc:docMk/>
            <pc:sldMk cId="724205586" sldId="256"/>
            <ac:picMk id="2" creationId="{6ED05C75-CDAD-49DD-8EDF-F45DF79ACDB9}"/>
          </ac:picMkLst>
        </pc:picChg>
        <pc:picChg chg="del">
          <ac:chgData name="Daniela Beck" userId="10600121b971e09f" providerId="LiveId" clId="{3EEAF63E-1BD8-4B1E-8A37-6711452AEE99}" dt="2020-07-30T06:57:50.053" v="337" actId="478"/>
          <ac:picMkLst>
            <pc:docMk/>
            <pc:sldMk cId="724205586" sldId="256"/>
            <ac:picMk id="4" creationId="{E12B9D46-F793-47B4-AC79-52149CF24D3E}"/>
          </ac:picMkLst>
        </pc:picChg>
      </pc:sldChg>
      <pc:sldChg chg="addSp delSp del mod">
        <pc:chgData name="Daniela Beck" userId="10600121b971e09f" providerId="LiveId" clId="{3EEAF63E-1BD8-4B1E-8A37-6711452AEE99}" dt="2020-07-30T07:01:19.069" v="442" actId="47"/>
        <pc:sldMkLst>
          <pc:docMk/>
          <pc:sldMk cId="2320021965" sldId="257"/>
        </pc:sldMkLst>
        <pc:picChg chg="add del">
          <ac:chgData name="Daniela Beck" userId="10600121b971e09f" providerId="LiveId" clId="{3EEAF63E-1BD8-4B1E-8A37-6711452AEE99}" dt="2020-07-30T06:59:28.299" v="351" actId="478"/>
          <ac:picMkLst>
            <pc:docMk/>
            <pc:sldMk cId="2320021965" sldId="257"/>
            <ac:picMk id="7" creationId="{D0E26C3E-6691-4F14-AF68-991E10CCE7D4}"/>
          </ac:picMkLst>
        </pc:picChg>
      </pc:sldChg>
      <pc:sldChg chg="modSp del mod">
        <pc:chgData name="Daniela Beck" userId="10600121b971e09f" providerId="LiveId" clId="{3EEAF63E-1BD8-4B1E-8A37-6711452AEE99}" dt="2020-07-28T19:48:11.648" v="88" actId="47"/>
        <pc:sldMkLst>
          <pc:docMk/>
          <pc:sldMk cId="1401283608" sldId="258"/>
        </pc:sldMkLst>
        <pc:spChg chg="mod">
          <ac:chgData name="Daniela Beck" userId="10600121b971e09f" providerId="LiveId" clId="{3EEAF63E-1BD8-4B1E-8A37-6711452AEE99}" dt="2020-07-28T19:46:22.147" v="64" actId="21"/>
          <ac:spMkLst>
            <pc:docMk/>
            <pc:sldMk cId="1401283608" sldId="258"/>
            <ac:spMk id="3" creationId="{2D1B10EA-40F0-4A53-8140-CBFCFD110B51}"/>
          </ac:spMkLst>
        </pc:spChg>
        <pc:spChg chg="mod">
          <ac:chgData name="Daniela Beck" userId="10600121b971e09f" providerId="LiveId" clId="{3EEAF63E-1BD8-4B1E-8A37-6711452AEE99}" dt="2020-07-28T19:46:32.686" v="67" actId="27636"/>
          <ac:spMkLst>
            <pc:docMk/>
            <pc:sldMk cId="1401283608" sldId="258"/>
            <ac:spMk id="4" creationId="{BB1EB2B0-9D68-4F19-9101-AC76E64B89E6}"/>
          </ac:spMkLst>
        </pc:spChg>
      </pc:sldChg>
      <pc:sldChg chg="add del setBg">
        <pc:chgData name="Daniela Beck" userId="10600121b971e09f" providerId="LiveId" clId="{3EEAF63E-1BD8-4B1E-8A37-6711452AEE99}" dt="2020-07-31T04:04:54.397" v="1177"/>
        <pc:sldMkLst>
          <pc:docMk/>
          <pc:sldMk cId="0" sldId="259"/>
        </pc:sldMkLst>
      </pc:sldChg>
      <pc:sldChg chg="addSp delSp modSp del mod delAnim modAnim delDesignElem">
        <pc:chgData name="Daniela Beck" userId="10600121b971e09f" providerId="LiveId" clId="{3EEAF63E-1BD8-4B1E-8A37-6711452AEE99}" dt="2020-07-28T19:54:04.600" v="174" actId="47"/>
        <pc:sldMkLst>
          <pc:docMk/>
          <pc:sldMk cId="2157356001" sldId="259"/>
        </pc:sldMkLst>
        <pc:spChg chg="mod">
          <ac:chgData name="Daniela Beck" userId="10600121b971e09f" providerId="LiveId" clId="{3EEAF63E-1BD8-4B1E-8A37-6711452AEE99}" dt="2020-07-28T19:45:55.844" v="62" actId="26606"/>
          <ac:spMkLst>
            <pc:docMk/>
            <pc:sldMk cId="2157356001" sldId="259"/>
            <ac:spMk id="2" creationId="{578D2936-DCEF-449E-AB91-4DEC18F46135}"/>
          </ac:spMkLst>
        </pc:spChg>
        <pc:spChg chg="del mod">
          <ac:chgData name="Daniela Beck" userId="10600121b971e09f" providerId="LiveId" clId="{3EEAF63E-1BD8-4B1E-8A37-6711452AEE99}" dt="2020-07-28T19:53:50.461" v="168" actId="21"/>
          <ac:spMkLst>
            <pc:docMk/>
            <pc:sldMk cId="2157356001" sldId="259"/>
            <ac:spMk id="3" creationId="{30AB7A36-8466-4E1D-B625-975419CBC847}"/>
          </ac:spMkLst>
        </pc:spChg>
        <pc:spChg chg="add del mod">
          <ac:chgData name="Daniela Beck" userId="10600121b971e09f" providerId="LiveId" clId="{3EEAF63E-1BD8-4B1E-8A37-6711452AEE99}" dt="2020-07-28T19:44:45.061" v="8" actId="478"/>
          <ac:spMkLst>
            <pc:docMk/>
            <pc:sldMk cId="2157356001" sldId="259"/>
            <ac:spMk id="6" creationId="{8FE37632-F9CB-4E2C-BCDB-3FA18BE00C9B}"/>
          </ac:spMkLst>
        </pc:spChg>
        <pc:spChg chg="add mod">
          <ac:chgData name="Daniela Beck" userId="10600121b971e09f" providerId="LiveId" clId="{3EEAF63E-1BD8-4B1E-8A37-6711452AEE99}" dt="2020-07-28T19:53:50.461" v="168" actId="21"/>
          <ac:spMkLst>
            <pc:docMk/>
            <pc:sldMk cId="2157356001" sldId="259"/>
            <ac:spMk id="8" creationId="{E8C4C46C-B6EA-4344-876B-E6107858E2B6}"/>
          </ac:spMkLst>
        </pc:spChg>
        <pc:spChg chg="add del">
          <ac:chgData name="Daniela Beck" userId="10600121b971e09f" providerId="LiveId" clId="{3EEAF63E-1BD8-4B1E-8A37-6711452AEE99}" dt="2020-07-28T19:49:56.157" v="144"/>
          <ac:spMkLst>
            <pc:docMk/>
            <pc:sldMk cId="2157356001" sldId="259"/>
            <ac:spMk id="22" creationId="{D1D34770-47A8-402C-AF23-2B653F2D88C1}"/>
          </ac:spMkLst>
        </pc:spChg>
        <pc:picChg chg="del mod">
          <ac:chgData name="Daniela Beck" userId="10600121b971e09f" providerId="LiveId" clId="{3EEAF63E-1BD8-4B1E-8A37-6711452AEE99}" dt="2020-07-28T19:52:35.540" v="150" actId="478"/>
          <ac:picMkLst>
            <pc:docMk/>
            <pc:sldMk cId="2157356001" sldId="259"/>
            <ac:picMk id="5" creationId="{4FF3E6EE-7DDC-469F-B515-7667B975F5AB}"/>
          </ac:picMkLst>
        </pc:picChg>
        <pc:picChg chg="add mod">
          <ac:chgData name="Daniela Beck" userId="10600121b971e09f" providerId="LiveId" clId="{3EEAF63E-1BD8-4B1E-8A37-6711452AEE99}" dt="2020-07-28T19:52:36.409" v="151"/>
          <ac:picMkLst>
            <pc:docMk/>
            <pc:sldMk cId="2157356001" sldId="259"/>
            <ac:picMk id="13" creationId="{33F5353A-56C4-43CA-AEE2-E11B5E678C22}"/>
          </ac:picMkLst>
        </pc:picChg>
        <pc:cxnChg chg="del">
          <ac:chgData name="Daniela Beck" userId="10600121b971e09f" providerId="LiveId" clId="{3EEAF63E-1BD8-4B1E-8A37-6711452AEE99}" dt="2020-07-28T19:45:55.844" v="62" actId="26606"/>
          <ac:cxnSpMkLst>
            <pc:docMk/>
            <pc:sldMk cId="2157356001" sldId="259"/>
            <ac:cxnSpMk id="17" creationId="{A7F400EE-A8A5-48AF-B4D6-291B52C6F0B0}"/>
          </ac:cxnSpMkLst>
        </pc:cxnChg>
      </pc:sldChg>
      <pc:sldChg chg="addSp delSp modSp add del mod">
        <pc:chgData name="Daniela Beck" userId="10600121b971e09f" providerId="LiveId" clId="{3EEAF63E-1BD8-4B1E-8A37-6711452AEE99}" dt="2020-07-28T19:49:18.129" v="140" actId="47"/>
        <pc:sldMkLst>
          <pc:docMk/>
          <pc:sldMk cId="2758757603" sldId="260"/>
        </pc:sldMkLst>
        <pc:spChg chg="mod">
          <ac:chgData name="Daniela Beck" userId="10600121b971e09f" providerId="LiveId" clId="{3EEAF63E-1BD8-4B1E-8A37-6711452AEE99}" dt="2020-07-28T19:45:41.694" v="61" actId="26606"/>
          <ac:spMkLst>
            <pc:docMk/>
            <pc:sldMk cId="2758757603" sldId="260"/>
            <ac:spMk id="2" creationId="{578D2936-DCEF-449E-AB91-4DEC18F46135}"/>
          </ac:spMkLst>
        </pc:spChg>
        <pc:spChg chg="mod">
          <ac:chgData name="Daniela Beck" userId="10600121b971e09f" providerId="LiveId" clId="{3EEAF63E-1BD8-4B1E-8A37-6711452AEE99}" dt="2020-07-28T19:45:41.694" v="61" actId="26606"/>
          <ac:spMkLst>
            <pc:docMk/>
            <pc:sldMk cId="2758757603" sldId="260"/>
            <ac:spMk id="3" creationId="{30AB7A36-8466-4E1D-B625-975419CBC847}"/>
          </ac:spMkLst>
        </pc:spChg>
        <pc:spChg chg="add">
          <ac:chgData name="Daniela Beck" userId="10600121b971e09f" providerId="LiveId" clId="{3EEAF63E-1BD8-4B1E-8A37-6711452AEE99}" dt="2020-07-28T19:45:41.694" v="61" actId="26606"/>
          <ac:spMkLst>
            <pc:docMk/>
            <pc:sldMk cId="2758757603" sldId="260"/>
            <ac:spMk id="22" creationId="{8F58EDD9-0685-44E6-9B72-108BB10E1AB0}"/>
          </ac:spMkLst>
        </pc:spChg>
        <pc:picChg chg="mod">
          <ac:chgData name="Daniela Beck" userId="10600121b971e09f" providerId="LiveId" clId="{3EEAF63E-1BD8-4B1E-8A37-6711452AEE99}" dt="2020-07-28T19:45:41.694" v="61" actId="26606"/>
          <ac:picMkLst>
            <pc:docMk/>
            <pc:sldMk cId="2758757603" sldId="260"/>
            <ac:picMk id="5" creationId="{4FF3E6EE-7DDC-469F-B515-7667B975F5AB}"/>
          </ac:picMkLst>
        </pc:picChg>
        <pc:cxnChg chg="del">
          <ac:chgData name="Daniela Beck" userId="10600121b971e09f" providerId="LiveId" clId="{3EEAF63E-1BD8-4B1E-8A37-6711452AEE99}" dt="2020-07-28T19:45:41.694" v="61" actId="26606"/>
          <ac:cxnSpMkLst>
            <pc:docMk/>
            <pc:sldMk cId="2758757603" sldId="260"/>
            <ac:cxnSpMk id="17" creationId="{A7F400EE-A8A5-48AF-B4D6-291B52C6F0B0}"/>
          </ac:cxnSpMkLst>
        </pc:cxnChg>
      </pc:sldChg>
      <pc:sldChg chg="modSp add mod modAnim">
        <pc:chgData name="Daniela Beck" userId="10600121b971e09f" providerId="LiveId" clId="{3EEAF63E-1BD8-4B1E-8A37-6711452AEE99}" dt="2020-07-28T19:53:10.525" v="156"/>
        <pc:sldMkLst>
          <pc:docMk/>
          <pc:sldMk cId="3696392697" sldId="261"/>
        </pc:sldMkLst>
        <pc:spChg chg="mod">
          <ac:chgData name="Daniela Beck" userId="10600121b971e09f" providerId="LiveId" clId="{3EEAF63E-1BD8-4B1E-8A37-6711452AEE99}" dt="2020-07-28T19:52:56.589" v="155" actId="14100"/>
          <ac:spMkLst>
            <pc:docMk/>
            <pc:sldMk cId="3696392697" sldId="261"/>
            <ac:spMk id="2" creationId="{578D2936-DCEF-449E-AB91-4DEC18F46135}"/>
          </ac:spMkLst>
        </pc:spChg>
        <pc:spChg chg="mod">
          <ac:chgData name="Daniela Beck" userId="10600121b971e09f" providerId="LiveId" clId="{3EEAF63E-1BD8-4B1E-8A37-6711452AEE99}" dt="2020-07-28T19:52:27.941" v="149" actId="1076"/>
          <ac:spMkLst>
            <pc:docMk/>
            <pc:sldMk cId="3696392697" sldId="261"/>
            <ac:spMk id="3" creationId="{30AB7A36-8466-4E1D-B625-975419CBC847}"/>
          </ac:spMkLst>
        </pc:spChg>
        <pc:picChg chg="mod">
          <ac:chgData name="Daniela Beck" userId="10600121b971e09f" providerId="LiveId" clId="{3EEAF63E-1BD8-4B1E-8A37-6711452AEE99}" dt="2020-07-28T19:52:24.396" v="148" actId="14100"/>
          <ac:picMkLst>
            <pc:docMk/>
            <pc:sldMk cId="3696392697" sldId="261"/>
            <ac:picMk id="5" creationId="{4FF3E6EE-7DDC-469F-B515-7667B975F5AB}"/>
          </ac:picMkLst>
        </pc:picChg>
      </pc:sldChg>
      <pc:sldChg chg="addSp delSp modSp add del mod modAnim">
        <pc:chgData name="Daniela Beck" userId="10600121b971e09f" providerId="LiveId" clId="{3EEAF63E-1BD8-4B1E-8A37-6711452AEE99}" dt="2020-07-28T19:55:37.935" v="214" actId="47"/>
        <pc:sldMkLst>
          <pc:docMk/>
          <pc:sldMk cId="3932485321" sldId="262"/>
        </pc:sldMkLst>
        <pc:spChg chg="mod">
          <ac:chgData name="Daniela Beck" userId="10600121b971e09f" providerId="LiveId" clId="{3EEAF63E-1BD8-4B1E-8A37-6711452AEE99}" dt="2020-07-28T19:55:02.312" v="198" actId="21"/>
          <ac:spMkLst>
            <pc:docMk/>
            <pc:sldMk cId="3932485321" sldId="262"/>
            <ac:spMk id="2" creationId="{578D2936-DCEF-449E-AB91-4DEC18F46135}"/>
          </ac:spMkLst>
        </pc:spChg>
        <pc:spChg chg="mod">
          <ac:chgData name="Daniela Beck" userId="10600121b971e09f" providerId="LiveId" clId="{3EEAF63E-1BD8-4B1E-8A37-6711452AEE99}" dt="2020-07-28T19:49:13.684" v="139" actId="20577"/>
          <ac:spMkLst>
            <pc:docMk/>
            <pc:sldMk cId="3932485321" sldId="262"/>
            <ac:spMk id="3" creationId="{30AB7A36-8466-4E1D-B625-975419CBC847}"/>
          </ac:spMkLst>
        </pc:spChg>
        <pc:picChg chg="del mod">
          <ac:chgData name="Daniela Beck" userId="10600121b971e09f" providerId="LiveId" clId="{3EEAF63E-1BD8-4B1E-8A37-6711452AEE99}" dt="2020-07-28T19:52:40.060" v="152" actId="478"/>
          <ac:picMkLst>
            <pc:docMk/>
            <pc:sldMk cId="3932485321" sldId="262"/>
            <ac:picMk id="5" creationId="{4FF3E6EE-7DDC-469F-B515-7667B975F5AB}"/>
          </ac:picMkLst>
        </pc:picChg>
        <pc:picChg chg="add mod">
          <ac:chgData name="Daniela Beck" userId="10600121b971e09f" providerId="LiveId" clId="{3EEAF63E-1BD8-4B1E-8A37-6711452AEE99}" dt="2020-07-28T19:52:40.568" v="153"/>
          <ac:picMkLst>
            <pc:docMk/>
            <pc:sldMk cId="3932485321" sldId="262"/>
            <ac:picMk id="6" creationId="{8E07AB03-621B-4F00-930A-73E4D9734D81}"/>
          </ac:picMkLst>
        </pc:picChg>
      </pc:sldChg>
      <pc:sldChg chg="addSp delSp modSp add mod delAnim modAnim">
        <pc:chgData name="Daniela Beck" userId="10600121b971e09f" providerId="LiveId" clId="{3EEAF63E-1BD8-4B1E-8A37-6711452AEE99}" dt="2020-07-28T19:59:24.901" v="215" actId="1076"/>
        <pc:sldMkLst>
          <pc:docMk/>
          <pc:sldMk cId="543748993" sldId="263"/>
        </pc:sldMkLst>
        <pc:spChg chg="mod">
          <ac:chgData name="Daniela Beck" userId="10600121b971e09f" providerId="LiveId" clId="{3EEAF63E-1BD8-4B1E-8A37-6711452AEE99}" dt="2020-07-28T19:54:34.412" v="195" actId="20577"/>
          <ac:spMkLst>
            <pc:docMk/>
            <pc:sldMk cId="543748993" sldId="263"/>
            <ac:spMk id="2" creationId="{578D2936-DCEF-449E-AB91-4DEC18F46135}"/>
          </ac:spMkLst>
        </pc:spChg>
        <pc:spChg chg="del mod">
          <ac:chgData name="Daniela Beck" userId="10600121b971e09f" providerId="LiveId" clId="{3EEAF63E-1BD8-4B1E-8A37-6711452AEE99}" dt="2020-07-28T19:53:55.512" v="170" actId="478"/>
          <ac:spMkLst>
            <pc:docMk/>
            <pc:sldMk cId="543748993" sldId="263"/>
            <ac:spMk id="3" creationId="{30AB7A36-8466-4E1D-B625-975419CBC847}"/>
          </ac:spMkLst>
        </pc:spChg>
        <pc:spChg chg="add del mod">
          <ac:chgData name="Daniela Beck" userId="10600121b971e09f" providerId="LiveId" clId="{3EEAF63E-1BD8-4B1E-8A37-6711452AEE99}" dt="2020-07-28T19:53:58.500" v="172" actId="478"/>
          <ac:spMkLst>
            <pc:docMk/>
            <pc:sldMk cId="543748993" sldId="263"/>
            <ac:spMk id="6" creationId="{26992F4E-E23B-461A-B6F6-61AF7767E55C}"/>
          </ac:spMkLst>
        </pc:spChg>
        <pc:spChg chg="add mod">
          <ac:chgData name="Daniela Beck" userId="10600121b971e09f" providerId="LiveId" clId="{3EEAF63E-1BD8-4B1E-8A37-6711452AEE99}" dt="2020-07-28T19:59:24.901" v="215" actId="1076"/>
          <ac:spMkLst>
            <pc:docMk/>
            <pc:sldMk cId="543748993" sldId="263"/>
            <ac:spMk id="7" creationId="{A8082564-83BC-4C49-877D-C8A0B60AE971}"/>
          </ac:spMkLst>
        </pc:spChg>
      </pc:sldChg>
      <pc:sldChg chg="addSp modSp add mod modAnim">
        <pc:chgData name="Daniela Beck" userId="10600121b971e09f" providerId="LiveId" clId="{3EEAF63E-1BD8-4B1E-8A37-6711452AEE99}" dt="2020-08-06T12:42:45.135" v="1221" actId="20577"/>
        <pc:sldMkLst>
          <pc:docMk/>
          <pc:sldMk cId="2968451057" sldId="264"/>
        </pc:sldMkLst>
        <pc:spChg chg="mod">
          <ac:chgData name="Daniela Beck" userId="10600121b971e09f" providerId="LiveId" clId="{3EEAF63E-1BD8-4B1E-8A37-6711452AEE99}" dt="2020-07-28T19:55:09.989" v="200" actId="14100"/>
          <ac:spMkLst>
            <pc:docMk/>
            <pc:sldMk cId="2968451057" sldId="264"/>
            <ac:spMk id="2" creationId="{578D2936-DCEF-449E-AB91-4DEC18F46135}"/>
          </ac:spMkLst>
        </pc:spChg>
        <pc:spChg chg="add mod">
          <ac:chgData name="Daniela Beck" userId="10600121b971e09f" providerId="LiveId" clId="{3EEAF63E-1BD8-4B1E-8A37-6711452AEE99}" dt="2020-07-30T16:20:57.261" v="973" actId="20577"/>
          <ac:spMkLst>
            <pc:docMk/>
            <pc:sldMk cId="2968451057" sldId="264"/>
            <ac:spMk id="3" creationId="{9861054D-D85C-4B69-9F92-2B12867585C8}"/>
          </ac:spMkLst>
        </pc:spChg>
        <pc:spChg chg="add mod">
          <ac:chgData name="Daniela Beck" userId="10600121b971e09f" providerId="LiveId" clId="{3EEAF63E-1BD8-4B1E-8A37-6711452AEE99}" dt="2020-08-06T12:42:45.135" v="1221" actId="20577"/>
          <ac:spMkLst>
            <pc:docMk/>
            <pc:sldMk cId="2968451057" sldId="264"/>
            <ac:spMk id="4" creationId="{2EE33D16-C9F1-448C-ACDD-029DC0290F89}"/>
          </ac:spMkLst>
        </pc:spChg>
        <pc:spChg chg="mod">
          <ac:chgData name="Daniela Beck" userId="10600121b971e09f" providerId="LiveId" clId="{3EEAF63E-1BD8-4B1E-8A37-6711452AEE99}" dt="2020-07-28T19:55:35.541" v="213" actId="20577"/>
          <ac:spMkLst>
            <pc:docMk/>
            <pc:sldMk cId="2968451057" sldId="264"/>
            <ac:spMk id="7" creationId="{A8082564-83BC-4C49-877D-C8A0B60AE971}"/>
          </ac:spMkLst>
        </pc:spChg>
        <pc:spChg chg="add mod">
          <ac:chgData name="Daniela Beck" userId="10600121b971e09f" providerId="LiveId" clId="{3EEAF63E-1BD8-4B1E-8A37-6711452AEE99}" dt="2020-07-30T16:21:54.197" v="1065" actId="1076"/>
          <ac:spMkLst>
            <pc:docMk/>
            <pc:sldMk cId="2968451057" sldId="264"/>
            <ac:spMk id="8" creationId="{11EE81A1-8A81-417D-914C-29BE669ED70E}"/>
          </ac:spMkLst>
        </pc:spChg>
      </pc:sldChg>
      <pc:sldChg chg="addSp delSp modSp add mod modAnim">
        <pc:chgData name="Daniela Beck" userId="10600121b971e09f" providerId="LiveId" clId="{3EEAF63E-1BD8-4B1E-8A37-6711452AEE99}" dt="2020-07-30T16:23:13.749" v="1087" actId="478"/>
        <pc:sldMkLst>
          <pc:docMk/>
          <pc:sldMk cId="2783622163" sldId="265"/>
        </pc:sldMkLst>
        <pc:spChg chg="mod">
          <ac:chgData name="Daniela Beck" userId="10600121b971e09f" providerId="LiveId" clId="{3EEAF63E-1BD8-4B1E-8A37-6711452AEE99}" dt="2020-07-30T14:14:33.226" v="656" actId="207"/>
          <ac:spMkLst>
            <pc:docMk/>
            <pc:sldMk cId="2783622163" sldId="265"/>
            <ac:spMk id="2" creationId="{578D2936-DCEF-449E-AB91-4DEC18F46135}"/>
          </ac:spMkLst>
        </pc:spChg>
        <pc:spChg chg="add mod">
          <ac:chgData name="Daniela Beck" userId="10600121b971e09f" providerId="LiveId" clId="{3EEAF63E-1BD8-4B1E-8A37-6711452AEE99}" dt="2020-07-30T16:22:25.237" v="1084" actId="20577"/>
          <ac:spMkLst>
            <pc:docMk/>
            <pc:sldMk cId="2783622163" sldId="265"/>
            <ac:spMk id="3" creationId="{D13A4449-82A1-440B-B61B-BED08192CF68}"/>
          </ac:spMkLst>
        </pc:spChg>
        <pc:spChg chg="add mod">
          <ac:chgData name="Daniela Beck" userId="10600121b971e09f" providerId="LiveId" clId="{3EEAF63E-1BD8-4B1E-8A37-6711452AEE99}" dt="2020-07-30T14:37:42.578" v="811" actId="13926"/>
          <ac:spMkLst>
            <pc:docMk/>
            <pc:sldMk cId="2783622163" sldId="265"/>
            <ac:spMk id="6" creationId="{EF049568-84AB-4133-81FF-A2EBDA1C657E}"/>
          </ac:spMkLst>
        </pc:spChg>
        <pc:spChg chg="mod">
          <ac:chgData name="Daniela Beck" userId="10600121b971e09f" providerId="LiveId" clId="{3EEAF63E-1BD8-4B1E-8A37-6711452AEE99}" dt="2020-07-30T14:10:57.490" v="565" actId="1076"/>
          <ac:spMkLst>
            <pc:docMk/>
            <pc:sldMk cId="2783622163" sldId="265"/>
            <ac:spMk id="7" creationId="{A8082564-83BC-4C49-877D-C8A0B60AE971}"/>
          </ac:spMkLst>
        </pc:spChg>
        <pc:spChg chg="add del mod">
          <ac:chgData name="Daniela Beck" userId="10600121b971e09f" providerId="LiveId" clId="{3EEAF63E-1BD8-4B1E-8A37-6711452AEE99}" dt="2020-07-30T14:17:50.106" v="734" actId="478"/>
          <ac:spMkLst>
            <pc:docMk/>
            <pc:sldMk cId="2783622163" sldId="265"/>
            <ac:spMk id="8" creationId="{1BC6803E-5F09-4C11-B099-B25115F78552}"/>
          </ac:spMkLst>
        </pc:spChg>
        <pc:spChg chg="add mod">
          <ac:chgData name="Daniela Beck" userId="10600121b971e09f" providerId="LiveId" clId="{3EEAF63E-1BD8-4B1E-8A37-6711452AEE99}" dt="2020-07-30T14:16:33.051" v="731" actId="207"/>
          <ac:spMkLst>
            <pc:docMk/>
            <pc:sldMk cId="2783622163" sldId="265"/>
            <ac:spMk id="9" creationId="{68E10CD9-7FD2-491C-AD43-A0D6DB4F0AD4}"/>
          </ac:spMkLst>
        </pc:spChg>
        <pc:spChg chg="add del mod">
          <ac:chgData name="Daniela Beck" userId="10600121b971e09f" providerId="LiveId" clId="{3EEAF63E-1BD8-4B1E-8A37-6711452AEE99}" dt="2020-07-30T16:23:13.749" v="1087" actId="478"/>
          <ac:spMkLst>
            <pc:docMk/>
            <pc:sldMk cId="2783622163" sldId="265"/>
            <ac:spMk id="11" creationId="{5E747F1E-8D64-4A52-B18E-4301F26AA345}"/>
          </ac:spMkLst>
        </pc:spChg>
      </pc:sldChg>
      <pc:sldChg chg="modSp add mod modAnim">
        <pc:chgData name="Daniela Beck" userId="10600121b971e09f" providerId="LiveId" clId="{3EEAF63E-1BD8-4B1E-8A37-6711452AEE99}" dt="2020-07-30T16:19:08.221" v="911" actId="1076"/>
        <pc:sldMkLst>
          <pc:docMk/>
          <pc:sldMk cId="201794400" sldId="266"/>
        </pc:sldMkLst>
        <pc:spChg chg="mod">
          <ac:chgData name="Daniela Beck" userId="10600121b971e09f" providerId="LiveId" clId="{3EEAF63E-1BD8-4B1E-8A37-6711452AEE99}" dt="2020-07-30T16:19:08.221" v="911" actId="1076"/>
          <ac:spMkLst>
            <pc:docMk/>
            <pc:sldMk cId="201794400" sldId="266"/>
            <ac:spMk id="11" creationId="{6D124BD5-972D-4F5A-B6D6-1AEABD8AFBB9}"/>
          </ac:spMkLst>
        </pc:spChg>
      </pc:sldChg>
      <pc:sldChg chg="addSp modSp new mod">
        <pc:chgData name="Daniela Beck" userId="10600121b971e09f" providerId="LiveId" clId="{3EEAF63E-1BD8-4B1E-8A37-6711452AEE99}" dt="2020-07-30T14:38:15.672" v="817" actId="1076"/>
        <pc:sldMkLst>
          <pc:docMk/>
          <pc:sldMk cId="875379328" sldId="267"/>
        </pc:sldMkLst>
        <pc:spChg chg="mod">
          <ac:chgData name="Daniela Beck" userId="10600121b971e09f" providerId="LiveId" clId="{3EEAF63E-1BD8-4B1E-8A37-6711452AEE99}" dt="2020-07-30T14:20:08.939" v="772" actId="20577"/>
          <ac:spMkLst>
            <pc:docMk/>
            <pc:sldMk cId="875379328" sldId="267"/>
            <ac:spMk id="2" creationId="{640C0908-3CEA-4EAA-8BD7-C7B8D0D154D1}"/>
          </ac:spMkLst>
        </pc:spChg>
        <pc:spChg chg="mod">
          <ac:chgData name="Daniela Beck" userId="10600121b971e09f" providerId="LiveId" clId="{3EEAF63E-1BD8-4B1E-8A37-6711452AEE99}" dt="2020-07-30T14:35:31.977" v="786" actId="1076"/>
          <ac:spMkLst>
            <pc:docMk/>
            <pc:sldMk cId="875379328" sldId="267"/>
            <ac:spMk id="3" creationId="{17D40C0B-2FB0-4CE3-B3EB-4F9AE099723E}"/>
          </ac:spMkLst>
        </pc:spChg>
        <pc:spChg chg="add mod">
          <ac:chgData name="Daniela Beck" userId="10600121b971e09f" providerId="LiveId" clId="{3EEAF63E-1BD8-4B1E-8A37-6711452AEE99}" dt="2020-07-30T14:38:15.672" v="817" actId="1076"/>
          <ac:spMkLst>
            <pc:docMk/>
            <pc:sldMk cId="875379328" sldId="267"/>
            <ac:spMk id="7" creationId="{44ECF728-B1B1-4A99-B6C2-25B742CDDBB6}"/>
          </ac:spMkLst>
        </pc:spChg>
        <pc:picChg chg="add">
          <ac:chgData name="Daniela Beck" userId="10600121b971e09f" providerId="LiveId" clId="{3EEAF63E-1BD8-4B1E-8A37-6711452AEE99}" dt="2020-07-30T14:35:28.676" v="785" actId="22"/>
          <ac:picMkLst>
            <pc:docMk/>
            <pc:sldMk cId="875379328" sldId="267"/>
            <ac:picMk id="5" creationId="{A75BC485-7AA9-47FB-A73E-0631656B75E6}"/>
          </ac:picMkLst>
        </pc:picChg>
      </pc:sldChg>
      <pc:sldChg chg="modSp add del mod setBg">
        <pc:chgData name="Daniela Beck" userId="10600121b971e09f" providerId="LiveId" clId="{3EEAF63E-1BD8-4B1E-8A37-6711452AEE99}" dt="2020-07-30T14:37:53.143" v="813" actId="47"/>
        <pc:sldMkLst>
          <pc:docMk/>
          <pc:sldMk cId="301896667" sldId="268"/>
        </pc:sldMkLst>
        <pc:spChg chg="mod">
          <ac:chgData name="Daniela Beck" userId="10600121b971e09f" providerId="LiveId" clId="{3EEAF63E-1BD8-4B1E-8A37-6711452AEE99}" dt="2020-07-30T14:37:27.401" v="808" actId="1035"/>
          <ac:spMkLst>
            <pc:docMk/>
            <pc:sldMk cId="301896667" sldId="268"/>
            <ac:spMk id="6" creationId="{EF049568-84AB-4133-81FF-A2EBDA1C657E}"/>
          </ac:spMkLst>
        </pc:spChg>
        <pc:spChg chg="mod">
          <ac:chgData name="Daniela Beck" userId="10600121b971e09f" providerId="LiveId" clId="{3EEAF63E-1BD8-4B1E-8A37-6711452AEE99}" dt="2020-07-30T14:37:17.433" v="804" actId="1076"/>
          <ac:spMkLst>
            <pc:docMk/>
            <pc:sldMk cId="301896667" sldId="268"/>
            <ac:spMk id="11" creationId="{5E747F1E-8D64-4A52-B18E-4301F26AA345}"/>
          </ac:spMkLst>
        </pc:spChg>
      </pc:sldChg>
      <pc:sldChg chg="new del">
        <pc:chgData name="Daniela Beck" userId="10600121b971e09f" providerId="LiveId" clId="{3EEAF63E-1BD8-4B1E-8A37-6711452AEE99}" dt="2020-07-31T04:05:25.488" v="1178" actId="47"/>
        <pc:sldMkLst>
          <pc:docMk/>
          <pc:sldMk cId="2526667684" sldId="268"/>
        </pc:sldMkLst>
      </pc:sldChg>
      <pc:sldChg chg="modSp add mod setBg modAnim">
        <pc:chgData name="Daniela Beck" userId="10600121b971e09f" providerId="LiveId" clId="{3EEAF63E-1BD8-4B1E-8A37-6711452AEE99}" dt="2020-08-06T12:44:11.452" v="1241" actId="20577"/>
        <pc:sldMkLst>
          <pc:docMk/>
          <pc:sldMk cId="2598768439" sldId="269"/>
        </pc:sldMkLst>
        <pc:spChg chg="mod">
          <ac:chgData name="Daniela Beck" userId="10600121b971e09f" providerId="LiveId" clId="{3EEAF63E-1BD8-4B1E-8A37-6711452AEE99}" dt="2020-08-06T12:44:11.452" v="1241" actId="20577"/>
          <ac:spMkLst>
            <pc:docMk/>
            <pc:sldMk cId="2598768439" sldId="269"/>
            <ac:spMk id="3" creationId="{D13A4449-82A1-440B-B61B-BED08192CF68}"/>
          </ac:spMkLst>
        </pc:spChg>
        <pc:spChg chg="mod">
          <ac:chgData name="Daniela Beck" userId="10600121b971e09f" providerId="LiveId" clId="{3EEAF63E-1BD8-4B1E-8A37-6711452AEE99}" dt="2020-07-30T14:39:12.681" v="845" actId="13926"/>
          <ac:spMkLst>
            <pc:docMk/>
            <pc:sldMk cId="2598768439" sldId="269"/>
            <ac:spMk id="6" creationId="{EF049568-84AB-4133-81FF-A2EBDA1C657E}"/>
          </ac:spMkLst>
        </pc:spChg>
      </pc:sldChg>
      <pc:sldChg chg="modSp add mod">
        <pc:chgData name="Daniela Beck" userId="10600121b971e09f" providerId="LiveId" clId="{3EEAF63E-1BD8-4B1E-8A37-6711452AEE99}" dt="2020-08-06T12:45:15.654" v="1247" actId="20577"/>
        <pc:sldMkLst>
          <pc:docMk/>
          <pc:sldMk cId="2471374601" sldId="270"/>
        </pc:sldMkLst>
        <pc:spChg chg="mod">
          <ac:chgData name="Daniela Beck" userId="10600121b971e09f" providerId="LiveId" clId="{3EEAF63E-1BD8-4B1E-8A37-6711452AEE99}" dt="2020-07-30T14:38:50.705" v="844" actId="20577"/>
          <ac:spMkLst>
            <pc:docMk/>
            <pc:sldMk cId="2471374601" sldId="270"/>
            <ac:spMk id="2" creationId="{640C0908-3CEA-4EAA-8BD7-C7B8D0D154D1}"/>
          </ac:spMkLst>
        </pc:spChg>
        <pc:spChg chg="mod">
          <ac:chgData name="Daniela Beck" userId="10600121b971e09f" providerId="LiveId" clId="{3EEAF63E-1BD8-4B1E-8A37-6711452AEE99}" dt="2020-08-06T12:45:15.654" v="1247" actId="20577"/>
          <ac:spMkLst>
            <pc:docMk/>
            <pc:sldMk cId="2471374601" sldId="270"/>
            <ac:spMk id="3" creationId="{17D40C0B-2FB0-4CE3-B3EB-4F9AE099723E}"/>
          </ac:spMkLst>
        </pc:spChg>
        <pc:spChg chg="mod">
          <ac:chgData name="Daniela Beck" userId="10600121b971e09f" providerId="LiveId" clId="{3EEAF63E-1BD8-4B1E-8A37-6711452AEE99}" dt="2020-07-30T14:38:23.946" v="820" actId="20577"/>
          <ac:spMkLst>
            <pc:docMk/>
            <pc:sldMk cId="2471374601" sldId="270"/>
            <ac:spMk id="7" creationId="{44ECF728-B1B1-4A99-B6C2-25B742CDDBB6}"/>
          </ac:spMkLst>
        </pc:spChg>
      </pc:sldChg>
      <pc:sldChg chg="modSp new mod">
        <pc:chgData name="Daniela Beck" userId="10600121b971e09f" providerId="LiveId" clId="{3EEAF63E-1BD8-4B1E-8A37-6711452AEE99}" dt="2020-07-31T03:08:39.572" v="1172" actId="20577"/>
        <pc:sldMkLst>
          <pc:docMk/>
          <pc:sldMk cId="3093290665" sldId="271"/>
        </pc:sldMkLst>
        <pc:spChg chg="mod">
          <ac:chgData name="Daniela Beck" userId="10600121b971e09f" providerId="LiveId" clId="{3EEAF63E-1BD8-4B1E-8A37-6711452AEE99}" dt="2020-07-31T03:08:39.572" v="1172" actId="20577"/>
          <ac:spMkLst>
            <pc:docMk/>
            <pc:sldMk cId="3093290665" sldId="271"/>
            <ac:spMk id="2" creationId="{9EDF39B6-8B44-4200-B9CA-0C351431460F}"/>
          </ac:spMkLst>
        </pc:spChg>
      </pc:sldChg>
      <pc:sldChg chg="modSp add mod">
        <pc:chgData name="Daniela Beck" userId="10600121b971e09f" providerId="LiveId" clId="{3EEAF63E-1BD8-4B1E-8A37-6711452AEE99}" dt="2020-07-31T03:09:22.548" v="1175" actId="20577"/>
        <pc:sldMkLst>
          <pc:docMk/>
          <pc:sldMk cId="1122054329" sldId="272"/>
        </pc:sldMkLst>
        <pc:spChg chg="mod">
          <ac:chgData name="Daniela Beck" userId="10600121b971e09f" providerId="LiveId" clId="{3EEAF63E-1BD8-4B1E-8A37-6711452AEE99}" dt="2020-07-31T03:09:22.548" v="1175" actId="20577"/>
          <ac:spMkLst>
            <pc:docMk/>
            <pc:sldMk cId="1122054329" sldId="272"/>
            <ac:spMk id="2" creationId="{9EDF39B6-8B44-4200-B9CA-0C351431460F}"/>
          </ac:spMkLst>
        </pc:spChg>
      </pc:sldChg>
      <pc:sldChg chg="add del setBg">
        <pc:chgData name="Daniela Beck" userId="10600121b971e09f" providerId="LiveId" clId="{3EEAF63E-1BD8-4B1E-8A37-6711452AEE99}" dt="2020-07-31T04:04:54.397" v="1177"/>
        <pc:sldMkLst>
          <pc:docMk/>
          <pc:sldMk cId="0" sldId="273"/>
        </pc:sldMkLst>
      </pc:sldChg>
      <pc:sldChg chg="add del setBg">
        <pc:chgData name="Daniela Beck" userId="10600121b971e09f" providerId="LiveId" clId="{3EEAF63E-1BD8-4B1E-8A37-6711452AEE99}" dt="2020-07-31T04:04:54.397" v="1177"/>
        <pc:sldMkLst>
          <pc:docMk/>
          <pc:sldMk cId="0" sldId="274"/>
        </pc:sldMkLst>
      </pc:sldChg>
      <pc:sldChg chg="modSp add del mod setBg">
        <pc:chgData name="Daniela Beck" userId="10600121b971e09f" providerId="LiveId" clId="{3EEAF63E-1BD8-4B1E-8A37-6711452AEE99}" dt="2020-08-06T12:46:14.641" v="1274" actId="20577"/>
        <pc:sldMkLst>
          <pc:docMk/>
          <pc:sldMk cId="0" sldId="275"/>
        </pc:sldMkLst>
        <pc:spChg chg="mod">
          <ac:chgData name="Daniela Beck" userId="10600121b971e09f" providerId="LiveId" clId="{3EEAF63E-1BD8-4B1E-8A37-6711452AEE99}" dt="2020-08-06T12:46:14.641" v="1274" actId="20577"/>
          <ac:spMkLst>
            <pc:docMk/>
            <pc:sldMk cId="0" sldId="275"/>
            <ac:spMk id="7171" creationId="{CF6F540C-CA2B-4420-ADBD-69A1DEB16707}"/>
          </ac:spMkLst>
        </pc:spChg>
        <pc:picChg chg="mod">
          <ac:chgData name="Daniela Beck" userId="10600121b971e09f" providerId="LiveId" clId="{3EEAF63E-1BD8-4B1E-8A37-6711452AEE99}" dt="2020-08-06T12:46:06.891" v="1259" actId="1076"/>
          <ac:picMkLst>
            <pc:docMk/>
            <pc:sldMk cId="0" sldId="275"/>
            <ac:picMk id="7172" creationId="{B73EEE59-6C94-48BC-AE42-0D428B88449D}"/>
          </ac:picMkLst>
        </pc:picChg>
      </pc:sldChg>
      <pc:sldChg chg="addSp delSp modSp add del">
        <pc:chgData name="Daniela Beck" userId="10600121b971e09f" providerId="LiveId" clId="{3EEAF63E-1BD8-4B1E-8A37-6711452AEE99}" dt="2020-07-31T04:05:51.644" v="1183" actId="47"/>
        <pc:sldMkLst>
          <pc:docMk/>
          <pc:sldMk cId="854707088" sldId="276"/>
        </pc:sldMkLst>
        <pc:spChg chg="del">
          <ac:chgData name="Daniela Beck" userId="10600121b971e09f" providerId="LiveId" clId="{3EEAF63E-1BD8-4B1E-8A37-6711452AEE99}" dt="2020-07-31T04:05:49.682" v="1182" actId="478"/>
          <ac:spMkLst>
            <pc:docMk/>
            <pc:sldMk cId="854707088" sldId="276"/>
            <ac:spMk id="2" creationId="{9EDF39B6-8B44-4200-B9CA-0C351431460F}"/>
          </ac:spMkLst>
        </pc:spChg>
        <pc:spChg chg="add mod">
          <ac:chgData name="Daniela Beck" userId="10600121b971e09f" providerId="LiveId" clId="{3EEAF63E-1BD8-4B1E-8A37-6711452AEE99}" dt="2020-07-31T04:05:49.682" v="1182" actId="478"/>
          <ac:spMkLst>
            <pc:docMk/>
            <pc:sldMk cId="854707088" sldId="276"/>
            <ac:spMk id="4" creationId="{3A62E617-D771-43F5-ABB5-9BA0F35FA977}"/>
          </ac:spMkLst>
        </pc:spChg>
      </pc:sldChg>
      <pc:sldChg chg="new del">
        <pc:chgData name="Daniela Beck" userId="10600121b971e09f" providerId="LiveId" clId="{3EEAF63E-1BD8-4B1E-8A37-6711452AEE99}" dt="2020-07-31T04:05:34.045" v="1180" actId="680"/>
        <pc:sldMkLst>
          <pc:docMk/>
          <pc:sldMk cId="1988822144" sldId="276"/>
        </pc:sldMkLst>
      </pc:sldChg>
      <pc:sldChg chg="addSp delSp modSp mod delAnim">
        <pc:chgData name="Daniela Beck" userId="10600121b971e09f" providerId="LiveId" clId="{3EEAF63E-1BD8-4B1E-8A37-6711452AEE99}" dt="2020-08-06T12:45:34.137" v="1257" actId="20577"/>
        <pc:sldMkLst>
          <pc:docMk/>
          <pc:sldMk cId="2508971615" sldId="276"/>
        </pc:sldMkLst>
        <pc:spChg chg="mod">
          <ac:chgData name="Daniela Beck" userId="10600121b971e09f" providerId="LiveId" clId="{3EEAF63E-1BD8-4B1E-8A37-6711452AEE99}" dt="2020-08-06T12:45:34.137" v="1257" actId="20577"/>
          <ac:spMkLst>
            <pc:docMk/>
            <pc:sldMk cId="2508971615" sldId="276"/>
            <ac:spMk id="2" creationId="{578D2936-DCEF-449E-AB91-4DEC18F46135}"/>
          </ac:spMkLst>
        </pc:spChg>
        <pc:spChg chg="add del mod">
          <ac:chgData name="Daniela Beck" userId="10600121b971e09f" providerId="LiveId" clId="{3EEAF63E-1BD8-4B1E-8A37-6711452AEE99}" dt="2020-07-31T04:06:33.721" v="1186" actId="478"/>
          <ac:spMkLst>
            <pc:docMk/>
            <pc:sldMk cId="2508971615" sldId="276"/>
            <ac:spMk id="6" creationId="{B3124162-95A7-4D51-81A9-AFA95D8E4C76}"/>
          </ac:spMkLst>
        </pc:spChg>
        <pc:spChg chg="del">
          <ac:chgData name="Daniela Beck" userId="10600121b971e09f" providerId="LiveId" clId="{3EEAF63E-1BD8-4B1E-8A37-6711452AEE99}" dt="2020-07-31T04:06:46.662" v="1201" actId="478"/>
          <ac:spMkLst>
            <pc:docMk/>
            <pc:sldMk cId="2508971615" sldId="276"/>
            <ac:spMk id="7" creationId="{A8082564-83BC-4C49-877D-C8A0B60AE971}"/>
          </ac:spMkLst>
        </pc:spChg>
        <pc:picChg chg="del">
          <ac:chgData name="Daniela Beck" userId="10600121b971e09f" providerId="LiveId" clId="{3EEAF63E-1BD8-4B1E-8A37-6711452AEE99}" dt="2020-07-31T04:06:49.025" v="1202" actId="478"/>
          <ac:picMkLst>
            <pc:docMk/>
            <pc:sldMk cId="2508971615" sldId="276"/>
            <ac:picMk id="5" creationId="{4FF3E6EE-7DDC-469F-B515-7667B975F5AB}"/>
          </ac:picMkLst>
        </pc:picChg>
      </pc:sldChg>
    </pc:docChg>
  </pc:docChgLst>
  <pc:docChgLst>
    <pc:chgData name="Daniela Beck" userId="10600121b971e09f" providerId="LiveId" clId="{4CEF6D81-4D16-4823-860E-2F9045E1022F}"/>
    <pc:docChg chg="custSel modSld">
      <pc:chgData name="Daniela Beck" userId="10600121b971e09f" providerId="LiveId" clId="{4CEF6D81-4D16-4823-860E-2F9045E1022F}" dt="2020-09-19T16:01:55.950" v="157" actId="20577"/>
      <pc:docMkLst>
        <pc:docMk/>
      </pc:docMkLst>
      <pc:sldChg chg="addSp delSp modSp mod">
        <pc:chgData name="Daniela Beck" userId="10600121b971e09f" providerId="LiveId" clId="{4CEF6D81-4D16-4823-860E-2F9045E1022F}" dt="2020-09-13T09:41:06.304" v="70" actId="478"/>
        <pc:sldMkLst>
          <pc:docMk/>
          <pc:sldMk cId="724205586" sldId="256"/>
        </pc:sldMkLst>
        <pc:spChg chg="add">
          <ac:chgData name="Daniela Beck" userId="10600121b971e09f" providerId="LiveId" clId="{4CEF6D81-4D16-4823-860E-2F9045E1022F}" dt="2020-09-13T09:41:03.869" v="69" actId="22"/>
          <ac:spMkLst>
            <pc:docMk/>
            <pc:sldMk cId="724205586" sldId="256"/>
            <ac:spMk id="4" creationId="{C44F4C99-9FB9-419E-98E9-10CE7FEA1FC7}"/>
          </ac:spMkLst>
        </pc:spChg>
        <pc:spChg chg="add del mod">
          <ac:chgData name="Daniela Beck" userId="10600121b971e09f" providerId="LiveId" clId="{4CEF6D81-4D16-4823-860E-2F9045E1022F}" dt="2020-09-13T09:41:06.304" v="70" actId="478"/>
          <ac:spMkLst>
            <pc:docMk/>
            <pc:sldMk cId="724205586" sldId="256"/>
            <ac:spMk id="9" creationId="{BE3D00D4-77F6-4EFA-BF89-2C0C1E8C0EF8}"/>
          </ac:spMkLst>
        </pc:spChg>
      </pc:sldChg>
      <pc:sldChg chg="addSp modSp mod">
        <pc:chgData name="Daniela Beck" userId="10600121b971e09f" providerId="LiveId" clId="{4CEF6D81-4D16-4823-860E-2F9045E1022F}" dt="2020-09-13T09:38:14.490" v="29" actId="255"/>
        <pc:sldMkLst>
          <pc:docMk/>
          <pc:sldMk cId="3696392697" sldId="261"/>
        </pc:sldMkLst>
        <pc:spChg chg="add mod">
          <ac:chgData name="Daniela Beck" userId="10600121b971e09f" providerId="LiveId" clId="{4CEF6D81-4D16-4823-860E-2F9045E1022F}" dt="2020-09-13T09:38:14.490" v="29" actId="255"/>
          <ac:spMkLst>
            <pc:docMk/>
            <pc:sldMk cId="3696392697" sldId="261"/>
            <ac:spMk id="6" creationId="{98C8F058-75CE-4869-BFA4-340DB7EC8A42}"/>
          </ac:spMkLst>
        </pc:spChg>
      </pc:sldChg>
      <pc:sldChg chg="addSp modSp mod modAnim">
        <pc:chgData name="Daniela Beck" userId="10600121b971e09f" providerId="LiveId" clId="{4CEF6D81-4D16-4823-860E-2F9045E1022F}" dt="2020-09-19T16:01:55.950" v="157" actId="20577"/>
        <pc:sldMkLst>
          <pc:docMk/>
          <pc:sldMk cId="543748993" sldId="263"/>
        </pc:sldMkLst>
        <pc:spChg chg="add">
          <ac:chgData name="Daniela Beck" userId="10600121b971e09f" providerId="LiveId" clId="{4CEF6D81-4D16-4823-860E-2F9045E1022F}" dt="2020-09-13T09:38:17.902" v="30" actId="22"/>
          <ac:spMkLst>
            <pc:docMk/>
            <pc:sldMk cId="543748993" sldId="263"/>
            <ac:spMk id="3" creationId="{B81A51D0-8F7A-4010-9293-191EBE589476}"/>
          </ac:spMkLst>
        </pc:spChg>
        <pc:spChg chg="mod">
          <ac:chgData name="Daniela Beck" userId="10600121b971e09f" providerId="LiveId" clId="{4CEF6D81-4D16-4823-860E-2F9045E1022F}" dt="2020-09-19T16:01:55.950" v="157" actId="20577"/>
          <ac:spMkLst>
            <pc:docMk/>
            <pc:sldMk cId="543748993" sldId="263"/>
            <ac:spMk id="7" creationId="{A8082564-83BC-4C49-877D-C8A0B60AE971}"/>
          </ac:spMkLst>
        </pc:spChg>
      </pc:sldChg>
      <pc:sldChg chg="addSp delSp modSp mod delAnim">
        <pc:chgData name="Daniela Beck" userId="10600121b971e09f" providerId="LiveId" clId="{4CEF6D81-4D16-4823-860E-2F9045E1022F}" dt="2020-09-19T15:30:44.509" v="111" actId="20577"/>
        <pc:sldMkLst>
          <pc:docMk/>
          <pc:sldMk cId="2968451057" sldId="264"/>
        </pc:sldMkLst>
        <pc:spChg chg="del">
          <ac:chgData name="Daniela Beck" userId="10600121b971e09f" providerId="LiveId" clId="{4CEF6D81-4D16-4823-860E-2F9045E1022F}" dt="2020-09-19T15:18:26.846" v="71" actId="478"/>
          <ac:spMkLst>
            <pc:docMk/>
            <pc:sldMk cId="2968451057" sldId="264"/>
            <ac:spMk id="3" creationId="{9861054D-D85C-4B69-9F92-2B12867585C8}"/>
          </ac:spMkLst>
        </pc:spChg>
        <pc:spChg chg="mod">
          <ac:chgData name="Daniela Beck" userId="10600121b971e09f" providerId="LiveId" clId="{4CEF6D81-4D16-4823-860E-2F9045E1022F}" dt="2020-09-19T15:30:44.509" v="111" actId="20577"/>
          <ac:spMkLst>
            <pc:docMk/>
            <pc:sldMk cId="2968451057" sldId="264"/>
            <ac:spMk id="4" creationId="{2EE33D16-C9F1-448C-ACDD-029DC0290F89}"/>
          </ac:spMkLst>
        </pc:spChg>
        <pc:spChg chg="add">
          <ac:chgData name="Daniela Beck" userId="10600121b971e09f" providerId="LiveId" clId="{4CEF6D81-4D16-4823-860E-2F9045E1022F}" dt="2020-09-13T09:38:19.131" v="31" actId="22"/>
          <ac:spMkLst>
            <pc:docMk/>
            <pc:sldMk cId="2968451057" sldId="264"/>
            <ac:spMk id="6" creationId="{5376E526-25C3-4443-89F2-1C7A0406FF9E}"/>
          </ac:spMkLst>
        </pc:spChg>
        <pc:spChg chg="mod">
          <ac:chgData name="Daniela Beck" userId="10600121b971e09f" providerId="LiveId" clId="{4CEF6D81-4D16-4823-860E-2F9045E1022F}" dt="2020-09-19T15:18:43.429" v="78" actId="1076"/>
          <ac:spMkLst>
            <pc:docMk/>
            <pc:sldMk cId="2968451057" sldId="264"/>
            <ac:spMk id="8" creationId="{11EE81A1-8A81-417D-914C-29BE669ED70E}"/>
          </ac:spMkLst>
        </pc:spChg>
      </pc:sldChg>
      <pc:sldChg chg="addSp mod">
        <pc:chgData name="Daniela Beck" userId="10600121b971e09f" providerId="LiveId" clId="{4CEF6D81-4D16-4823-860E-2F9045E1022F}" dt="2020-09-13T09:38:20.422" v="32" actId="22"/>
        <pc:sldMkLst>
          <pc:docMk/>
          <pc:sldMk cId="2783622163" sldId="265"/>
        </pc:sldMkLst>
        <pc:spChg chg="add">
          <ac:chgData name="Daniela Beck" userId="10600121b971e09f" providerId="LiveId" clId="{4CEF6D81-4D16-4823-860E-2F9045E1022F}" dt="2020-09-13T09:38:20.422" v="32" actId="22"/>
          <ac:spMkLst>
            <pc:docMk/>
            <pc:sldMk cId="2783622163" sldId="265"/>
            <ac:spMk id="4" creationId="{E8F65B92-9390-41C4-A124-BCD698BA434D}"/>
          </ac:spMkLst>
        </pc:spChg>
      </pc:sldChg>
      <pc:sldChg chg="addSp modSp mod">
        <pc:chgData name="Daniela Beck" userId="10600121b971e09f" providerId="LiveId" clId="{4CEF6D81-4D16-4823-860E-2F9045E1022F}" dt="2020-09-13T09:41:00.711" v="68" actId="1038"/>
        <pc:sldMkLst>
          <pc:docMk/>
          <pc:sldMk cId="201794400" sldId="266"/>
        </pc:sldMkLst>
        <pc:spChg chg="add mod">
          <ac:chgData name="Daniela Beck" userId="10600121b971e09f" providerId="LiveId" clId="{4CEF6D81-4D16-4823-860E-2F9045E1022F}" dt="2020-09-13T09:41:00.711" v="68" actId="1038"/>
          <ac:spMkLst>
            <pc:docMk/>
            <pc:sldMk cId="201794400" sldId="266"/>
            <ac:spMk id="3" creationId="{BA5256B6-FF70-44EF-843F-D596BD2D0077}"/>
          </ac:spMkLst>
        </pc:spChg>
      </pc:sldChg>
      <pc:sldChg chg="addSp modSp mod">
        <pc:chgData name="Daniela Beck" userId="10600121b971e09f" providerId="LiveId" clId="{4CEF6D81-4D16-4823-860E-2F9045E1022F}" dt="2020-09-13T09:38:27.785" v="34" actId="14100"/>
        <pc:sldMkLst>
          <pc:docMk/>
          <pc:sldMk cId="875379328" sldId="267"/>
        </pc:sldMkLst>
        <pc:spChg chg="add mod">
          <ac:chgData name="Daniela Beck" userId="10600121b971e09f" providerId="LiveId" clId="{4CEF6D81-4D16-4823-860E-2F9045E1022F}" dt="2020-09-13T09:38:27.785" v="34" actId="14100"/>
          <ac:spMkLst>
            <pc:docMk/>
            <pc:sldMk cId="875379328" sldId="267"/>
            <ac:spMk id="4" creationId="{E22D827A-7C01-43C3-A36B-53BD15E95FCA}"/>
          </ac:spMkLst>
        </pc:spChg>
      </pc:sldChg>
      <pc:sldChg chg="addSp delSp modSp mod">
        <pc:chgData name="Daniela Beck" userId="10600121b971e09f" providerId="LiveId" clId="{4CEF6D81-4D16-4823-860E-2F9045E1022F}" dt="2020-09-13T09:38:38.078" v="38" actId="478"/>
        <pc:sldMkLst>
          <pc:docMk/>
          <pc:sldMk cId="2598768439" sldId="269"/>
        </pc:sldMkLst>
        <pc:spChg chg="add">
          <ac:chgData name="Daniela Beck" userId="10600121b971e09f" providerId="LiveId" clId="{4CEF6D81-4D16-4823-860E-2F9045E1022F}" dt="2020-09-13T09:38:30.954" v="35" actId="22"/>
          <ac:spMkLst>
            <pc:docMk/>
            <pc:sldMk cId="2598768439" sldId="269"/>
            <ac:spMk id="4" creationId="{CCE5BC88-617A-4022-B77D-52685CAF3D4B}"/>
          </ac:spMkLst>
        </pc:spChg>
        <pc:spChg chg="add del mod">
          <ac:chgData name="Daniela Beck" userId="10600121b971e09f" providerId="LiveId" clId="{4CEF6D81-4D16-4823-860E-2F9045E1022F}" dt="2020-09-13T09:38:38.078" v="38" actId="478"/>
          <ac:spMkLst>
            <pc:docMk/>
            <pc:sldMk cId="2598768439" sldId="269"/>
            <ac:spMk id="8" creationId="{CFE9ECD0-0B03-47BB-A025-C880892A8089}"/>
          </ac:spMkLst>
        </pc:spChg>
      </pc:sldChg>
      <pc:sldChg chg="addSp modSp mod">
        <pc:chgData name="Daniela Beck" userId="10600121b971e09f" providerId="LiveId" clId="{4CEF6D81-4D16-4823-860E-2F9045E1022F}" dt="2020-09-13T09:38:44.818" v="40" actId="14100"/>
        <pc:sldMkLst>
          <pc:docMk/>
          <pc:sldMk cId="2471374601" sldId="270"/>
        </pc:sldMkLst>
        <pc:spChg chg="add mod">
          <ac:chgData name="Daniela Beck" userId="10600121b971e09f" providerId="LiveId" clId="{4CEF6D81-4D16-4823-860E-2F9045E1022F}" dt="2020-09-13T09:38:44.818" v="40" actId="14100"/>
          <ac:spMkLst>
            <pc:docMk/>
            <pc:sldMk cId="2471374601" sldId="270"/>
            <ac:spMk id="4" creationId="{EAD0DD27-4E99-4908-9F21-119B8AC6B2D9}"/>
          </ac:spMkLst>
        </pc:spChg>
      </pc:sldChg>
      <pc:sldChg chg="addSp modSp mod">
        <pc:chgData name="Daniela Beck" userId="10600121b971e09f" providerId="LiveId" clId="{4CEF6D81-4D16-4823-860E-2F9045E1022F}" dt="2020-09-13T09:40:39.395" v="65" actId="1076"/>
        <pc:sldMkLst>
          <pc:docMk/>
          <pc:sldMk cId="0" sldId="273"/>
        </pc:sldMkLst>
        <pc:spChg chg="add mod">
          <ac:chgData name="Daniela Beck" userId="10600121b971e09f" providerId="LiveId" clId="{4CEF6D81-4D16-4823-860E-2F9045E1022F}" dt="2020-09-13T09:40:39.395" v="65" actId="1076"/>
          <ac:spMkLst>
            <pc:docMk/>
            <pc:sldMk cId="0" sldId="273"/>
            <ac:spMk id="6" creationId="{1232A439-5634-4E3C-BAF1-B30BA5C3BBB9}"/>
          </ac:spMkLst>
        </pc:spChg>
      </pc:sldChg>
      <pc:sldChg chg="addSp modSp mod">
        <pc:chgData name="Daniela Beck" userId="10600121b971e09f" providerId="LiveId" clId="{4CEF6D81-4D16-4823-860E-2F9045E1022F}" dt="2020-09-13T09:40:30.483" v="64" actId="1076"/>
        <pc:sldMkLst>
          <pc:docMk/>
          <pc:sldMk cId="0" sldId="274"/>
        </pc:sldMkLst>
        <pc:spChg chg="add mod">
          <ac:chgData name="Daniela Beck" userId="10600121b971e09f" providerId="LiveId" clId="{4CEF6D81-4D16-4823-860E-2F9045E1022F}" dt="2020-09-13T09:40:30.483" v="64" actId="1076"/>
          <ac:spMkLst>
            <pc:docMk/>
            <pc:sldMk cId="0" sldId="274"/>
            <ac:spMk id="6" creationId="{48258C58-50BA-4796-9EA7-651D8AD47788}"/>
          </ac:spMkLst>
        </pc:spChg>
      </pc:sldChg>
      <pc:sldChg chg="addSp modSp mod">
        <pc:chgData name="Daniela Beck" userId="10600121b971e09f" providerId="LiveId" clId="{4CEF6D81-4D16-4823-860E-2F9045E1022F}" dt="2020-09-13T09:40:09.544" v="61" actId="1076"/>
        <pc:sldMkLst>
          <pc:docMk/>
          <pc:sldMk cId="0" sldId="275"/>
        </pc:sldMkLst>
        <pc:spChg chg="add mod">
          <ac:chgData name="Daniela Beck" userId="10600121b971e09f" providerId="LiveId" clId="{4CEF6D81-4D16-4823-860E-2F9045E1022F}" dt="2020-09-13T09:40:09.544" v="61" actId="1076"/>
          <ac:spMkLst>
            <pc:docMk/>
            <pc:sldMk cId="0" sldId="275"/>
            <ac:spMk id="6" creationId="{4DA16E51-C763-4496-98C6-59D537AA3C6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F5E7D1-A3D5-45B9-BEBB-2B71667AE827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22963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4212" y="4751219"/>
            <a:ext cx="539369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1EA976-FCD2-42F6-B9FC-48093E15A7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51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lienbildplatzhalter 1">
            <a:extLst>
              <a:ext uri="{FF2B5EF4-FFF2-40B4-BE49-F238E27FC236}">
                <a16:creationId xmlns:a16="http://schemas.microsoft.com/office/drawing/2014/main" id="{1089DDE3-2A8D-44E1-9394-C303B805271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izenplatzhalter 2">
            <a:extLst>
              <a:ext uri="{FF2B5EF4-FFF2-40B4-BE49-F238E27FC236}">
                <a16:creationId xmlns:a16="http://schemas.microsoft.com/office/drawing/2014/main" id="{F9E7FB77-D2B9-4C3D-BC05-2F5E00FAF4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/>
          </a:p>
        </p:txBody>
      </p:sp>
      <p:sp>
        <p:nvSpPr>
          <p:cNvPr id="5124" name="Foliennummernplatzhalter 3">
            <a:extLst>
              <a:ext uri="{FF2B5EF4-FFF2-40B4-BE49-F238E27FC236}">
                <a16:creationId xmlns:a16="http://schemas.microsoft.com/office/drawing/2014/main" id="{98876032-F54B-4B6C-B35E-A935DA648BA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27AA149-3F11-4992-907D-8F57E8B244B9}" type="slidenum">
              <a:rPr kumimoji="0" lang="de-DE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alt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B82441-ED37-4BB3-933A-6123B66515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CA483CD-01BB-49A6-B729-9F6B1734E4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C9873B3-92E3-4A20-A25D-DD9F098CA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F771-98D8-478E-B46B-8D8E9279392D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A42ABC-E0C2-4AD4-8D36-31E95C66B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0BF84F2-1AE4-4712-81C7-A36A245E7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D2F3A-E8AA-4ADF-AB51-A675BE2D08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6273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089B86-E9E3-4E4C-9995-BA6DF1F7E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577B51F-0D77-42A8-B15F-2E3C7E89C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ADCBBEC-0D73-4F4A-BD2A-7DACC1852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F771-98D8-478E-B46B-8D8E9279392D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0A04BC4-CE45-436E-8F0A-F11ABBF2A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66447C-2C0B-4658-B569-A529321A4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D2F3A-E8AA-4ADF-AB51-A675BE2D08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8725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62096D7-6B66-4473-862D-58C12648D2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B0F8554-112C-4930-B529-3C1EFB3B30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67A4F5-59F0-4B49-8ED6-681C1FF32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F771-98D8-478E-B46B-8D8E9279392D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5D95A6-3A68-41BC-8A2F-A5135CFFC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AA4D00E-08ED-4D12-8BB0-4F0CEA386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D2F3A-E8AA-4ADF-AB51-A675BE2D08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1433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12EACED-8006-4176-967B-B3067D2FF46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4311CEA-CCD6-42F6-A5FB-36F8B7B3A0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47F0E9B-744A-4EA5-A91A-E83458AE19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47F24-A845-45B5-8416-C88B3A5F666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273482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A388484-06CA-42D4-9951-254AE1363F2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0C6592C-D980-4383-A6BE-598FDD6A638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D19731D-6D8E-41D9-8177-990302EBF0B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A70C7-54F8-44F1-854B-86A3BD4D219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992334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3EA8BC5-902B-4546-80C3-A89BDD339CD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4C6D8C1-3A13-4878-8FBF-D9BF4F72EB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650FCED-4C2D-4CB8-9531-45E30EC0A91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B97A9-2A13-4C3C-B61C-379E6332348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60959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D6991A6-8734-4A01-894B-7825B781EC3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9EF0222-EB56-4A2F-832D-D7E211AA6F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CC2283-C824-4D90-BBAE-0EEADD5777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14CEE-BB4A-42B5-A9B4-FE3B0E99B85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00903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A1D9DD8-0FDF-4664-B450-46D22D6E64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BE9704C-8601-4039-9DC6-A23A45D1851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B933F53-F067-442D-99BD-57B44465B5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1A001-F4EF-4DE8-8240-0F45C6464C2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328208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5E5BA30-741A-4964-982E-A61F642D5A2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2DDB599-D76D-4B97-BC36-26B0C48E1B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D7A1FD0-DCDC-4A52-AC2B-82D4096AF89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02932-C804-4694-A603-21CE835077B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59950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C0923A2-D754-4AE3-BC32-E87977B189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C41C6E0-4087-4D17-B09D-3E0739C6E45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29EE6BB-9CA6-4AE6-B2F9-6B583247518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B8A94-0A6E-4CF7-9BAF-C6E21B8EF05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918885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337E16-B5D8-48BF-9D9A-C467DE5F7E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067D70-F9EA-4D84-94F7-3CB583125B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8471AA-3483-49F8-9991-EC9ED2F5EF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32EC0-C84C-423A-A305-2A2342707CD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54462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F7D747-C407-49DA-AEB5-FC1BDD86B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D9AF397-1B01-4A2D-948A-47F2623030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B2C6CA3-FC09-4103-A43F-A49B4A946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F771-98D8-478E-B46B-8D8E9279392D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3A5E744-55B9-4FC0-A8E1-73F151F0B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B9D525A-E2FB-4266-A1F1-119837377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D2F3A-E8AA-4ADF-AB51-A675BE2D08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5252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A223CA2-7C0A-4833-A7BD-1BF22B7774D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D585A4-5492-49A4-9314-6CF6EB08C70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5C4A5B-9F7D-4CA1-9CFE-16A645A7B9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96E46-8D23-4D7B-B7D9-0FC95E74B14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863642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9575E39-AA70-424D-82D8-5C32C24533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1D46CBC-69CA-4CBC-BA04-50A6E84C8E5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B9BE609-1486-45C0-9B38-F05C610903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D4D166-C58E-4007-9DBE-DE3251A6BCA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207037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5C76B7B-1C61-429F-9D4A-96533DB28E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CD94B76-B457-4F20-8828-79E1F467A2D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50B3C5D-0110-4B67-B70C-B5B66220F3E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84C13-BABF-409F-8412-F808FED1FF7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29403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7F1136-2ADB-4507-9807-8449EB3F3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12B71F1-A015-4D85-80E2-149F92C845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8ED9D52-55EE-4D28-84A7-547D87535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F771-98D8-478E-B46B-8D8E9279392D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7DD7ED5-2FB3-4F2A-964E-304569C49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4E62DA-90E9-4118-A730-CE21F0D40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D2F3A-E8AA-4ADF-AB51-A675BE2D08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208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E89496-F7F5-4F0B-89B1-45EA2743D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4F4C3B-2093-4E7A-8052-D5FBFF2984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298D6C1-1A87-4A55-97D7-003BBE81F1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542A666-7BAB-477F-A9DF-0FD2A2C14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F771-98D8-478E-B46B-8D8E9279392D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9765F88-FA4F-4723-BABE-69F47CAC7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D7A36E1-392E-4209-9FE2-7A80A3337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D2F3A-E8AA-4ADF-AB51-A675BE2D08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7129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859909-4C96-42BB-A9F4-88B2DF5EA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F1A1060-4A0F-4628-A15D-86E413175B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CAD8C2A-7B06-4442-8356-ED1F23B9FA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E1F2A9E-18E4-4A5C-829E-9033B479CA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7814A7C-94FB-4144-81DA-65DF1810D9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5139485-23EE-4490-84E6-6D5C55016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F771-98D8-478E-B46B-8D8E9279392D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8901BCB-8041-4F42-BC30-6457A0737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37F832F-6A09-434D-82E2-6E3D523D5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D2F3A-E8AA-4ADF-AB51-A675BE2D08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352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BA8472-671C-4D9B-86E0-8391FD7F1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7C6D1DD-6BC7-41D7-86C7-6A8540F03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F771-98D8-478E-B46B-8D8E9279392D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D66B2E4-FE53-437E-8FB8-40E5989C8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2DB0442-4786-4454-B540-972F236B5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D2F3A-E8AA-4ADF-AB51-A675BE2D08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9815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22022A0-B7FB-4EB1-B230-64586AE1C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F771-98D8-478E-B46B-8D8E9279392D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8884BEE-C603-4DDD-B880-3AA2EC77B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FD9EBD2-E3A9-4487-9887-980AA2B52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D2F3A-E8AA-4ADF-AB51-A675BE2D08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2595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DE506B-264C-44EC-999D-488F9ED71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882878-060D-466A-8C01-717EC1DE0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DF41230-2F7F-4128-A5E9-A5D5D09A3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D0D9AA9-A35A-4172-B497-C9AEED511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F771-98D8-478E-B46B-8D8E9279392D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EFF9E8B-C94C-43AE-9A58-609154B4A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94C9CD0-374B-480A-95C6-B70E22327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D2F3A-E8AA-4ADF-AB51-A675BE2D08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2815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ECDC2A-349C-4B83-ACE7-DBE9EC19C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AD4046D-D307-4665-A5A7-672FD135BD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3454E06-4356-4E8C-8007-D013A49C86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73CC27F-844B-43C8-BC31-D8B6343BB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F771-98D8-478E-B46B-8D8E9279392D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6649817-05BC-4499-A3A9-A9B6C8029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583A438-12FB-4468-BA83-3B56B00D7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D2F3A-E8AA-4ADF-AB51-A675BE2D08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404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1C726C8-6014-4114-AE97-66A9ED333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A9A6465-3756-48BC-80A2-9C07D3AC95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78B1AD5-4D5F-4531-AC32-0EB7E38DE3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EF771-98D8-478E-B46B-8D8E9279392D}" type="datetimeFigureOut">
              <a:rPr lang="de-DE" smtClean="0"/>
              <a:t>06.10.2021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04626B8-8CD6-48C5-A37E-875ACF341B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FDE83B-D634-498F-8767-CC1E17CF1E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D2F3A-E8AA-4ADF-AB51-A675BE2D08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8959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C107018-8565-423B-9B71-E8807BA0A2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Klicken Sie, um das Titelformat zu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1CFD6E8-27F8-4244-97DE-7466DE40DE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Klicken Sie, um die Formate des Vorlagentextes zu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665870A7-B8F5-4E6E-897D-E9792D88F96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0C154B31-F529-4A0C-BBF3-A84DF3B47A7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536951C-3208-4CEA-9784-6F2C7540707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FEB62609-761F-4222-AAF7-6F30911AB33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47348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de/vectors/farbband-schleife-auszeichnung-band-148760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DF39B6-8B44-4200-B9CA-0C3514314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Einstiegsmöglichkeit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481200-C44F-4BA8-9D97-5795FB4BCE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329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0C0908-3CEA-4EAA-8BD7-C7B8D0D15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Nachweis des HI-Virus mittels immunologischem Nachweis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D40C0B-2FB0-4CE3-B3EB-4F9AE09972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0994" y="2359755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de-DE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Arbeitsauftrag: </a:t>
            </a:r>
            <a:r>
              <a:rPr lang="de-DE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Für den HIV-Schnelltest soll ein immunologisches Nachweisverfahren entwickelt werden, Sie dürfen Mitglied des Forscherteams sein. </a:t>
            </a: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de-DE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Sie beginnen Ihre Forschungen jedoch nicht völlig unwissend. Einige fleißige Kolleg/innen haben bereits Vorarbeit geleistet und stellen Ihnen die Erkenntnisse zur Verfügung. </a:t>
            </a: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de-DE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Sie sollen anschließend Ihr Entwicklungsergebnis auf einem Kongress vorstellen. Folgende Anforderungen werden dabei an Sie gestellt:</a:t>
            </a: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tabLst>
                <a:tab pos="457200" algn="l"/>
              </a:tabLst>
            </a:pPr>
            <a:r>
              <a:rPr lang="de-DE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Stellen Sie Ihr Verfahren Schritt für Schritt vor, formulieren Sie dazu ein Fließdiagramm mit allen Durchführungsschritten und den dabei ablaufenden Vorgängen.</a:t>
            </a: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tabLst>
                <a:tab pos="457200" algn="l"/>
              </a:tabLst>
            </a:pPr>
            <a:r>
              <a:rPr lang="de-DE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Verdeutlichen Sie dabei für jeden Durchführungsschritt die in dem Probengefäß ablaufenden Vorgänge mittels Modellelementen.</a:t>
            </a: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tabLst>
                <a:tab pos="457200" algn="l"/>
              </a:tabLst>
            </a:pPr>
            <a:r>
              <a:rPr lang="de-DE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 stehen eine Reihe von Modellelementen für Sie bereit. Wählen Sie nur Modellelemente aus, die Sie für Ihr Verfahren benötigen.</a:t>
            </a:r>
          </a:p>
          <a:p>
            <a:pPr marL="0" indent="0" algn="just">
              <a:lnSpc>
                <a:spcPct val="107000"/>
              </a:lnSpc>
              <a:buNone/>
              <a:tabLst>
                <a:tab pos="457200" algn="l"/>
              </a:tabLst>
            </a:pPr>
            <a:r>
              <a:rPr lang="de-DE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Zeit: 30 min</a:t>
            </a: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75BC485-7AA9-47FB-A73E-0631656B75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66"/>
          <a:stretch/>
        </p:blipFill>
        <p:spPr bwMode="auto">
          <a:xfrm>
            <a:off x="10501190" y="11"/>
            <a:ext cx="1690809" cy="232256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44ECF728-B1B1-4A99-B6C2-25B742CDDBB6}"/>
              </a:ext>
            </a:extLst>
          </p:cNvPr>
          <p:cNvSpPr txBox="1"/>
          <p:nvPr/>
        </p:nvSpPr>
        <p:spPr>
          <a:xfrm>
            <a:off x="297674" y="365125"/>
            <a:ext cx="533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FF0000"/>
                </a:solidFill>
                <a:highlight>
                  <a:srgbClr val="FFFF00"/>
                </a:highlight>
              </a:rPr>
              <a:t>2. </a:t>
            </a:r>
          </a:p>
        </p:txBody>
      </p:sp>
    </p:spTree>
    <p:extLst>
      <p:ext uri="{BB962C8B-B14F-4D97-AF65-F5344CB8AC3E}">
        <p14:creationId xmlns:p14="http://schemas.microsoft.com/office/powerpoint/2010/main" val="247137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DF39B6-8B44-4200-B9CA-0C3514314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Einstiegsmöglichkeit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481200-C44F-4BA8-9D97-5795FB4BCE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205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F40C85F-63B3-457A-8A92-099C9602D1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914400"/>
          </a:xfrm>
        </p:spPr>
        <p:txBody>
          <a:bodyPr/>
          <a:lstStyle/>
          <a:p>
            <a:pPr eaLnBrk="1" hangingPunct="1"/>
            <a:r>
              <a:rPr lang="de-DE" altLang="de-DE" sz="3600">
                <a:solidFill>
                  <a:srgbClr val="FFFFFF"/>
                </a:solidFill>
                <a:latin typeface="Trebuchet MS" panose="020B0603020202020204" pitchFamily="34" charset="0"/>
              </a:rPr>
              <a:t>Fallbeispiel aus der Pflegeausbildung</a:t>
            </a:r>
          </a:p>
        </p:txBody>
      </p:sp>
      <p:sp>
        <p:nvSpPr>
          <p:cNvPr id="4099" name="Text Box 3">
            <a:extLst>
              <a:ext uri="{FF2B5EF4-FFF2-40B4-BE49-F238E27FC236}">
                <a16:creationId xmlns:a16="http://schemas.microsoft.com/office/drawing/2014/main" id="{2746F5C4-0382-4D59-AC03-5A96C1379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1981200"/>
            <a:ext cx="8458200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de-DE" altLang="de-DE" sz="2400">
                <a:solidFill>
                  <a:srgbClr val="FFFFFF"/>
                </a:solidFill>
                <a:latin typeface="Trebuchet MS" panose="020B0603020202020204" pitchFamily="34" charset="0"/>
              </a:rPr>
              <a:t>Eine Pflegeschülerin arbeitet in einem Heim für ehemals drogenabhängige Jugendliche.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endParaRPr lang="de-DE" altLang="de-DE" sz="2400">
              <a:solidFill>
                <a:srgbClr val="FFFFFF"/>
              </a:solidFill>
              <a:latin typeface="Trebuchet MS" panose="020B0603020202020204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endParaRPr lang="de-DE" altLang="de-DE" sz="2400">
              <a:solidFill>
                <a:srgbClr val="FFFFFF"/>
              </a:solidFill>
              <a:latin typeface="Trebuchet MS" panose="020B0603020202020204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endParaRPr lang="de-DE" altLang="de-DE" sz="2400">
              <a:solidFill>
                <a:srgbClr val="000000"/>
              </a:solidFill>
              <a:latin typeface="Trebuchet MS" panose="020B0603020202020204" pitchFamily="34" charset="0"/>
            </a:endParaRPr>
          </a:p>
        </p:txBody>
      </p:sp>
      <p:pic>
        <p:nvPicPr>
          <p:cNvPr id="4100" name="Picture 6" descr="Krankenschwester, Frau, Person, Mädchen, Spritze">
            <a:extLst>
              <a:ext uri="{FF2B5EF4-FFF2-40B4-BE49-F238E27FC236}">
                <a16:creationId xmlns:a16="http://schemas.microsoft.com/office/drawing/2014/main" id="{899ADFBE-A2D8-4250-BE5F-CC6E2B5F0B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339" y="3041651"/>
            <a:ext cx="3024187" cy="355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D7A6FF78-334C-4CF3-BA8C-FF935F30A6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914400"/>
          </a:xfrm>
        </p:spPr>
        <p:txBody>
          <a:bodyPr/>
          <a:lstStyle/>
          <a:p>
            <a:pPr eaLnBrk="1" hangingPunct="1"/>
            <a:r>
              <a:rPr lang="de-DE" altLang="de-DE" sz="3600">
                <a:solidFill>
                  <a:srgbClr val="FFFFFF"/>
                </a:solidFill>
                <a:latin typeface="Trebuchet MS" panose="020B0603020202020204" pitchFamily="34" charset="0"/>
              </a:rPr>
              <a:t>Fallbeispiel aus der Pflegeausbildung</a:t>
            </a:r>
          </a:p>
        </p:txBody>
      </p:sp>
      <p:sp>
        <p:nvSpPr>
          <p:cNvPr id="6147" name="Text Box 3">
            <a:extLst>
              <a:ext uri="{FF2B5EF4-FFF2-40B4-BE49-F238E27FC236}">
                <a16:creationId xmlns:a16="http://schemas.microsoft.com/office/drawing/2014/main" id="{A33144E7-DE7E-409B-A1DE-7001EA96D9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1981201"/>
            <a:ext cx="8458200" cy="267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de-DE" altLang="de-DE" sz="2400" dirty="0">
                <a:solidFill>
                  <a:srgbClr val="FFFFFF"/>
                </a:solidFill>
                <a:latin typeface="Trebuchet MS" panose="020B0603020202020204" pitchFamily="34" charset="0"/>
              </a:rPr>
              <a:t>Jürgen, einer der Bewohner, erleidet einen Kreislaufkollaps.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de-DE" altLang="de-DE" sz="2400" dirty="0">
                <a:solidFill>
                  <a:srgbClr val="FFFFFF"/>
                </a:solidFill>
                <a:latin typeface="Trebuchet MS" panose="020B0603020202020204" pitchFamily="34" charset="0"/>
              </a:rPr>
              <a:t>Es wird ein Arzt gerufen.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endParaRPr lang="de-DE" altLang="de-DE" sz="2400" dirty="0">
              <a:solidFill>
                <a:srgbClr val="FFFFFF"/>
              </a:solidFill>
              <a:latin typeface="Trebuchet MS" panose="020B0603020202020204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endParaRPr lang="de-DE" altLang="de-DE" sz="2400" dirty="0">
              <a:solidFill>
                <a:srgbClr val="FFFFFF"/>
              </a:solidFill>
              <a:latin typeface="Trebuchet MS" panose="020B0603020202020204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endParaRPr lang="de-DE" altLang="de-DE" sz="2400" dirty="0">
              <a:solidFill>
                <a:srgbClr val="FFFFFF"/>
              </a:solidFill>
              <a:latin typeface="Trebuchet MS" panose="020B0603020202020204" pitchFamily="34" charset="0"/>
            </a:endParaRPr>
          </a:p>
        </p:txBody>
      </p:sp>
      <p:pic>
        <p:nvPicPr>
          <p:cNvPr id="6148" name="Grafik 1">
            <a:extLst>
              <a:ext uri="{FF2B5EF4-FFF2-40B4-BE49-F238E27FC236}">
                <a16:creationId xmlns:a16="http://schemas.microsoft.com/office/drawing/2014/main" id="{08049DA4-B5C9-4F0C-8C91-C84C35B8A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214" y="3124201"/>
            <a:ext cx="3070225" cy="307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900DE433-BBF1-4C6B-8E57-DAAFD0279C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914400"/>
          </a:xfrm>
        </p:spPr>
        <p:txBody>
          <a:bodyPr/>
          <a:lstStyle/>
          <a:p>
            <a:pPr eaLnBrk="1" hangingPunct="1"/>
            <a:r>
              <a:rPr lang="de-DE" altLang="de-DE" sz="3600">
                <a:solidFill>
                  <a:srgbClr val="FFFFFF"/>
                </a:solidFill>
                <a:latin typeface="Trebuchet MS" panose="020B0603020202020204" pitchFamily="34" charset="0"/>
              </a:rPr>
              <a:t>Fallbeispiel aus der Pflegeausbildung</a:t>
            </a:r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CF6F540C-CA2B-4420-ADBD-69A1DEB167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676400"/>
            <a:ext cx="8458200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de-DE" altLang="de-DE" sz="2400" dirty="0">
                <a:solidFill>
                  <a:srgbClr val="FFFFFF"/>
                </a:solidFill>
                <a:latin typeface="Trebuchet MS" panose="020B0603020202020204" pitchFamily="34" charset="0"/>
              </a:rPr>
              <a:t>Der Arzt verabreicht eine Injektion und reicht </a:t>
            </a:r>
            <a:r>
              <a:rPr lang="de-DE" altLang="de-DE" sz="2400">
                <a:solidFill>
                  <a:srgbClr val="FFFFFF"/>
                </a:solidFill>
                <a:latin typeface="Trebuchet MS" panose="020B0603020202020204" pitchFamily="34" charset="0"/>
              </a:rPr>
              <a:t>die benutzte </a:t>
            </a:r>
            <a:r>
              <a:rPr lang="de-DE" altLang="de-DE" sz="2400" dirty="0">
                <a:solidFill>
                  <a:srgbClr val="FFFFFF"/>
                </a:solidFill>
                <a:latin typeface="Trebuchet MS" panose="020B0603020202020204" pitchFamily="34" charset="0"/>
              </a:rPr>
              <a:t>Spritze zur Entsorgung an die Pflegeschülerin weiter.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de-DE" altLang="de-DE" sz="2400" dirty="0">
                <a:solidFill>
                  <a:srgbClr val="FFFFFF"/>
                </a:solidFill>
                <a:latin typeface="Trebuchet MS" panose="020B0603020202020204" pitchFamily="34" charset="0"/>
              </a:rPr>
              <a:t>Die Schülerin greift in der Aufregung von oben in die Nadel.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de-DE" altLang="de-DE" sz="2400" dirty="0">
                <a:solidFill>
                  <a:srgbClr val="FFFFFF"/>
                </a:solidFill>
                <a:latin typeface="Trebuchet MS" panose="020B0603020202020204" pitchFamily="34" charset="0"/>
              </a:rPr>
              <a:t>Infiziert?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endParaRPr lang="de-DE" altLang="de-DE" sz="2400" dirty="0">
              <a:solidFill>
                <a:srgbClr val="FFFFFF"/>
              </a:solidFill>
              <a:latin typeface="Trebuchet MS" panose="020B0603020202020204" pitchFamily="34" charset="0"/>
            </a:endParaRPr>
          </a:p>
        </p:txBody>
      </p:sp>
      <p:pic>
        <p:nvPicPr>
          <p:cNvPr id="7172" name="Picture 7" descr="Finger, Blut, Tropfen, Bluttropfen, Rot, Gebissen">
            <a:extLst>
              <a:ext uri="{FF2B5EF4-FFF2-40B4-BE49-F238E27FC236}">
                <a16:creationId xmlns:a16="http://schemas.microsoft.com/office/drawing/2014/main" id="{B73EEE59-6C94-48BC-AE42-0D428B884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952875"/>
            <a:ext cx="4572000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8D2936-DCEF-449E-AB91-4DEC18F46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462" y="806389"/>
            <a:ext cx="7037197" cy="10993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dirty="0"/>
              <a:t>Weiter siehe Folie 5</a:t>
            </a:r>
          </a:p>
        </p:txBody>
      </p:sp>
    </p:spTree>
    <p:extLst>
      <p:ext uri="{BB962C8B-B14F-4D97-AF65-F5344CB8AC3E}">
        <p14:creationId xmlns:p14="http://schemas.microsoft.com/office/powerpoint/2010/main" val="2508971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9B3CF1E9-395E-4B9C-B2D3-92DA5EAF4A25}"/>
              </a:ext>
            </a:extLst>
          </p:cNvPr>
          <p:cNvGrpSpPr/>
          <p:nvPr/>
        </p:nvGrpSpPr>
        <p:grpSpPr>
          <a:xfrm>
            <a:off x="1174967" y="5327904"/>
            <a:ext cx="9471592" cy="1712976"/>
            <a:chOff x="1467575" y="5145024"/>
            <a:chExt cx="9471592" cy="1712976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25C075C6-A195-436E-B4C6-2B419B6B7932}"/>
                </a:ext>
              </a:extLst>
            </p:cNvPr>
            <p:cNvSpPr/>
            <p:nvPr/>
          </p:nvSpPr>
          <p:spPr>
            <a:xfrm>
              <a:off x="1616927" y="5568696"/>
              <a:ext cx="9322240" cy="12893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DDD2FF7D-0D6F-4A49-81B0-703D18967835}"/>
                </a:ext>
              </a:extLst>
            </p:cNvPr>
            <p:cNvSpPr/>
            <p:nvPr/>
          </p:nvSpPr>
          <p:spPr>
            <a:xfrm>
              <a:off x="1467575" y="5145024"/>
              <a:ext cx="1485937" cy="4236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2" name="Rechteck 11">
            <a:extLst>
              <a:ext uri="{FF2B5EF4-FFF2-40B4-BE49-F238E27FC236}">
                <a16:creationId xmlns:a16="http://schemas.microsoft.com/office/drawing/2014/main" id="{58A5DD80-1619-449D-A3ED-8BBAD7176C1B}"/>
              </a:ext>
            </a:extLst>
          </p:cNvPr>
          <p:cNvSpPr/>
          <p:nvPr/>
        </p:nvSpPr>
        <p:spPr>
          <a:xfrm>
            <a:off x="10250424" y="1938528"/>
            <a:ext cx="396135" cy="32735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D124BD5-972D-4F5A-B6D6-1AEABD8AFBB9}"/>
              </a:ext>
            </a:extLst>
          </p:cNvPr>
          <p:cNvSpPr txBox="1"/>
          <p:nvPr/>
        </p:nvSpPr>
        <p:spPr>
          <a:xfrm>
            <a:off x="2660904" y="4938344"/>
            <a:ext cx="73560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solidFill>
                  <a:srgbClr val="FF0000"/>
                </a:solidFill>
              </a:rPr>
              <a:t>Kondom versus Pille?</a:t>
            </a:r>
          </a:p>
          <a:p>
            <a:pPr algn="ctr"/>
            <a:r>
              <a:rPr lang="de-DE" sz="3600" dirty="0">
                <a:solidFill>
                  <a:srgbClr val="FF0000"/>
                </a:solidFill>
              </a:rPr>
              <a:t>Welchen Vorteil haben Kondome?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6ED05C75-CDAD-49DD-8EDF-F45DF79AC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904" y="437388"/>
            <a:ext cx="6312408" cy="420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205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9B3CF1E9-395E-4B9C-B2D3-92DA5EAF4A25}"/>
              </a:ext>
            </a:extLst>
          </p:cNvPr>
          <p:cNvGrpSpPr/>
          <p:nvPr/>
        </p:nvGrpSpPr>
        <p:grpSpPr>
          <a:xfrm>
            <a:off x="1174967" y="5327904"/>
            <a:ext cx="9471592" cy="1712976"/>
            <a:chOff x="1467575" y="5145024"/>
            <a:chExt cx="9471592" cy="1712976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25C075C6-A195-436E-B4C6-2B419B6B7932}"/>
                </a:ext>
              </a:extLst>
            </p:cNvPr>
            <p:cNvSpPr/>
            <p:nvPr/>
          </p:nvSpPr>
          <p:spPr>
            <a:xfrm>
              <a:off x="1616927" y="5568696"/>
              <a:ext cx="9322240" cy="12893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DDD2FF7D-0D6F-4A49-81B0-703D18967835}"/>
                </a:ext>
              </a:extLst>
            </p:cNvPr>
            <p:cNvSpPr/>
            <p:nvPr/>
          </p:nvSpPr>
          <p:spPr>
            <a:xfrm>
              <a:off x="1467575" y="5145024"/>
              <a:ext cx="1485937" cy="4236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2" name="Rechteck 11">
            <a:extLst>
              <a:ext uri="{FF2B5EF4-FFF2-40B4-BE49-F238E27FC236}">
                <a16:creationId xmlns:a16="http://schemas.microsoft.com/office/drawing/2014/main" id="{58A5DD80-1619-449D-A3ED-8BBAD7176C1B}"/>
              </a:ext>
            </a:extLst>
          </p:cNvPr>
          <p:cNvSpPr/>
          <p:nvPr/>
        </p:nvSpPr>
        <p:spPr>
          <a:xfrm>
            <a:off x="10250424" y="1938528"/>
            <a:ext cx="396135" cy="32735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D124BD5-972D-4F5A-B6D6-1AEABD8AFBB9}"/>
              </a:ext>
            </a:extLst>
          </p:cNvPr>
          <p:cNvSpPr txBox="1"/>
          <p:nvPr/>
        </p:nvSpPr>
        <p:spPr>
          <a:xfrm>
            <a:off x="2009614" y="4939575"/>
            <a:ext cx="90074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FF0000"/>
                </a:solidFill>
              </a:rPr>
              <a:t>Kondome sind nach wie vor der wirksamste Schutz vor einer unheilbaren HIV-Infektion.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6ED05C75-CDAD-49DD-8EDF-F45DF79AC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904" y="437388"/>
            <a:ext cx="6312408" cy="420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9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8D2936-DCEF-449E-AB91-4DEC18F46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758" y="495298"/>
            <a:ext cx="7037197" cy="10993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800" dirty="0"/>
              <a:t>Ungeschützten sexuellen Kontakt gehabt…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0AB7A36-8466-4E1D-B625-975419CBC8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4945" y="2633667"/>
            <a:ext cx="6002110" cy="3729034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de-DE" sz="3600" dirty="0">
                <a:solidFill>
                  <a:srgbClr val="FF0000"/>
                </a:solidFill>
              </a:rPr>
              <a:t>Wie kann man herausfinden,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3600" dirty="0">
                <a:solidFill>
                  <a:srgbClr val="FF0000"/>
                </a:solidFill>
              </a:rPr>
              <a:t> ob man sich infiziert hat?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4FF3E6EE-7DDC-469F-B515-7667B975F5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66"/>
          <a:stretch/>
        </p:blipFill>
        <p:spPr bwMode="auto">
          <a:xfrm>
            <a:off x="10501190" y="11"/>
            <a:ext cx="1690809" cy="232256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392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8D2936-DCEF-449E-AB91-4DEC18F46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462" y="806389"/>
            <a:ext cx="7037197" cy="10993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dirty="0"/>
              <a:t>HIV-Tests: Welche gibt es?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4FF3E6EE-7DDC-469F-B515-7667B975F5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66"/>
          <a:stretch/>
        </p:blipFill>
        <p:spPr bwMode="auto">
          <a:xfrm>
            <a:off x="10501191" y="39645"/>
            <a:ext cx="1690809" cy="232256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A8082564-83BC-4C49-877D-C8A0B60AE971}"/>
              </a:ext>
            </a:extLst>
          </p:cNvPr>
          <p:cNvSpPr txBox="1">
            <a:spLocks/>
          </p:cNvSpPr>
          <p:nvPr/>
        </p:nvSpPr>
        <p:spPr>
          <a:xfrm>
            <a:off x="2574040" y="2322577"/>
            <a:ext cx="6002110" cy="37290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/>
              <a:t>Selbsttest</a:t>
            </a:r>
          </a:p>
          <a:p>
            <a:r>
              <a:rPr lang="de-DE" sz="2000" dirty="0" err="1"/>
              <a:t>Heimtest</a:t>
            </a:r>
            <a:endParaRPr lang="de-DE" sz="2000" dirty="0"/>
          </a:p>
          <a:p>
            <a:r>
              <a:rPr lang="de-DE" sz="2000" dirty="0"/>
              <a:t>Einsendetest</a:t>
            </a:r>
          </a:p>
          <a:p>
            <a:pPr marL="0" indent="0">
              <a:buNone/>
            </a:pPr>
            <a:r>
              <a:rPr lang="de-DE" sz="2000" dirty="0"/>
              <a:t>-&gt; Blutentnahme aus der Fingerkuppe</a:t>
            </a:r>
          </a:p>
          <a:p>
            <a:pPr marL="0" indent="0">
              <a:buNone/>
            </a:pPr>
            <a:r>
              <a:rPr lang="de-DE" sz="2000" dirty="0"/>
              <a:t>-&gt; HIV-Test wird durchgeführt</a:t>
            </a:r>
          </a:p>
        </p:txBody>
      </p:sp>
    </p:spTree>
    <p:extLst>
      <p:ext uri="{BB962C8B-B14F-4D97-AF65-F5344CB8AC3E}">
        <p14:creationId xmlns:p14="http://schemas.microsoft.com/office/powerpoint/2010/main" val="543748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8D2936-DCEF-449E-AB91-4DEC18F46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462" y="806389"/>
            <a:ext cx="7786114" cy="10993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4400" dirty="0"/>
              <a:t>Wie kann man HIV nachweisen?</a:t>
            </a:r>
            <a:endParaRPr lang="de-DE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4FF3E6EE-7DDC-469F-B515-7667B975F5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66"/>
          <a:stretch/>
        </p:blipFill>
        <p:spPr bwMode="auto">
          <a:xfrm>
            <a:off x="10501190" y="11"/>
            <a:ext cx="1690809" cy="232256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A8082564-83BC-4C49-877D-C8A0B60AE971}"/>
              </a:ext>
            </a:extLst>
          </p:cNvPr>
          <p:cNvSpPr txBox="1">
            <a:spLocks/>
          </p:cNvSpPr>
          <p:nvPr/>
        </p:nvSpPr>
        <p:spPr>
          <a:xfrm>
            <a:off x="3552448" y="2322577"/>
            <a:ext cx="6002110" cy="37290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/>
              <a:t>Hypothesen?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EE33D16-C9F1-448C-ACDD-029DC0290F89}"/>
              </a:ext>
            </a:extLst>
          </p:cNvPr>
          <p:cNvSpPr txBox="1"/>
          <p:nvPr/>
        </p:nvSpPr>
        <p:spPr>
          <a:xfrm rot="910109">
            <a:off x="6446681" y="4091058"/>
            <a:ext cx="4356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1"/>
                </a:solidFill>
              </a:rPr>
              <a:t>Direkter Nachweis des viralen Erbguts – RNA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1EE81A1-8A81-417D-914C-29BE669ED70E}"/>
              </a:ext>
            </a:extLst>
          </p:cNvPr>
          <p:cNvSpPr txBox="1"/>
          <p:nvPr/>
        </p:nvSpPr>
        <p:spPr>
          <a:xfrm rot="20788451">
            <a:off x="1554295" y="4808289"/>
            <a:ext cx="4910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1"/>
                </a:solidFill>
              </a:rPr>
              <a:t>Antikörper, die das Immunsystem gegen HIV bildet</a:t>
            </a:r>
          </a:p>
        </p:txBody>
      </p:sp>
    </p:spTree>
    <p:extLst>
      <p:ext uri="{BB962C8B-B14F-4D97-AF65-F5344CB8AC3E}">
        <p14:creationId xmlns:p14="http://schemas.microsoft.com/office/powerpoint/2010/main" val="2968451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8D2936-DCEF-449E-AB91-4DEC18F46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462" y="806389"/>
            <a:ext cx="8901682" cy="10993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dirty="0"/>
              <a:t>HIV-Tests: </a:t>
            </a:r>
            <a:r>
              <a:rPr lang="de-DE" dirty="0">
                <a:solidFill>
                  <a:schemeClr val="accent1"/>
                </a:solidFill>
              </a:rPr>
              <a:t>Was</a:t>
            </a:r>
            <a:r>
              <a:rPr lang="de-DE" dirty="0"/>
              <a:t> wird nachgewiesen und </a:t>
            </a:r>
            <a:r>
              <a:rPr lang="de-DE" dirty="0">
                <a:solidFill>
                  <a:schemeClr val="accent2"/>
                </a:solidFill>
              </a:rPr>
              <a:t>wodurch</a:t>
            </a:r>
            <a:r>
              <a:rPr lang="de-DE" dirty="0"/>
              <a:t>?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4FF3E6EE-7DDC-469F-B515-7667B975F5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66"/>
          <a:stretch/>
        </p:blipFill>
        <p:spPr bwMode="auto">
          <a:xfrm>
            <a:off x="10501190" y="11"/>
            <a:ext cx="1690809" cy="232256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A8082564-83BC-4C49-877D-C8A0B60AE971}"/>
              </a:ext>
            </a:extLst>
          </p:cNvPr>
          <p:cNvSpPr txBox="1">
            <a:spLocks/>
          </p:cNvSpPr>
          <p:nvPr/>
        </p:nvSpPr>
        <p:spPr>
          <a:xfrm>
            <a:off x="1275592" y="2811780"/>
            <a:ext cx="2080256" cy="1234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/>
              <a:t>Selbsttest</a:t>
            </a:r>
          </a:p>
          <a:p>
            <a:r>
              <a:rPr lang="de-DE" sz="2000" dirty="0" err="1"/>
              <a:t>Heimtest</a:t>
            </a:r>
            <a:endParaRPr lang="de-DE" sz="2000" dirty="0"/>
          </a:p>
          <a:p>
            <a:r>
              <a:rPr lang="de-DE" sz="2000" dirty="0"/>
              <a:t>Einsendetest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3A4449-82A1-440B-B61B-BED08192CF68}"/>
              </a:ext>
            </a:extLst>
          </p:cNvPr>
          <p:cNvSpPr txBox="1">
            <a:spLocks/>
          </p:cNvSpPr>
          <p:nvPr/>
        </p:nvSpPr>
        <p:spPr>
          <a:xfrm>
            <a:off x="3345122" y="2811780"/>
            <a:ext cx="1601782" cy="1234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>
                <a:solidFill>
                  <a:schemeClr val="accent1"/>
                </a:solidFill>
              </a:rPr>
              <a:t>-&gt; Antikörper</a:t>
            </a:r>
          </a:p>
          <a:p>
            <a:pPr marL="0" indent="0">
              <a:buNone/>
            </a:pPr>
            <a:r>
              <a:rPr lang="de-DE" sz="2000" dirty="0">
                <a:solidFill>
                  <a:schemeClr val="accent1"/>
                </a:solidFill>
              </a:rPr>
              <a:t>-&gt; Antikörper</a:t>
            </a:r>
          </a:p>
          <a:p>
            <a:pPr marL="0" indent="0">
              <a:buNone/>
            </a:pPr>
            <a:r>
              <a:rPr lang="de-DE" sz="2000" dirty="0">
                <a:solidFill>
                  <a:schemeClr val="accent1"/>
                </a:solidFill>
              </a:rPr>
              <a:t>-&gt; RNA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68E10CD9-7FD2-491C-AD43-A0D6DB4F0AD4}"/>
              </a:ext>
            </a:extLst>
          </p:cNvPr>
          <p:cNvSpPr txBox="1">
            <a:spLocks/>
          </p:cNvSpPr>
          <p:nvPr/>
        </p:nvSpPr>
        <p:spPr>
          <a:xfrm>
            <a:off x="4946904" y="2811780"/>
            <a:ext cx="6455664" cy="16687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>
                <a:solidFill>
                  <a:schemeClr val="accent2"/>
                </a:solidFill>
              </a:rPr>
              <a:t>-&gt; Immunologischer Nachweis</a:t>
            </a:r>
          </a:p>
          <a:p>
            <a:pPr marL="0" indent="0">
              <a:buNone/>
            </a:pPr>
            <a:r>
              <a:rPr lang="de-DE" sz="2000" dirty="0">
                <a:solidFill>
                  <a:schemeClr val="accent2"/>
                </a:solidFill>
              </a:rPr>
              <a:t>-&gt; Immunologischer Nachweis</a:t>
            </a:r>
            <a:endParaRPr lang="de-DE" sz="2000" dirty="0"/>
          </a:p>
          <a:p>
            <a:pPr marL="0" indent="0">
              <a:buNone/>
            </a:pPr>
            <a:r>
              <a:rPr lang="de-DE" sz="2000" dirty="0">
                <a:solidFill>
                  <a:schemeClr val="accent2"/>
                </a:solidFill>
              </a:rPr>
              <a:t>-&gt; PCR</a:t>
            </a:r>
          </a:p>
          <a:p>
            <a:pPr marL="0" indent="0">
              <a:buNone/>
            </a:pPr>
            <a:r>
              <a:rPr lang="de-DE" sz="2000" dirty="0">
                <a:solidFill>
                  <a:schemeClr val="accent2"/>
                </a:solidFill>
              </a:rPr>
              <a:t>   -&gt; Reversen Transkriptase-Polymerasekettenreaktion (RT-PCR)</a:t>
            </a:r>
          </a:p>
          <a:p>
            <a:pPr marL="0" indent="0">
              <a:buNone/>
            </a:pPr>
            <a:endParaRPr lang="de-DE" sz="2000" dirty="0">
              <a:solidFill>
                <a:schemeClr val="accent2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F049568-84AB-4133-81FF-A2EBDA1C657E}"/>
              </a:ext>
            </a:extLst>
          </p:cNvPr>
          <p:cNvSpPr txBox="1"/>
          <p:nvPr/>
        </p:nvSpPr>
        <p:spPr>
          <a:xfrm>
            <a:off x="5776041" y="3428999"/>
            <a:ext cx="533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FF0000"/>
                </a:solidFill>
                <a:highlight>
                  <a:srgbClr val="FFFF00"/>
                </a:highlight>
              </a:rPr>
              <a:t>1. </a:t>
            </a:r>
          </a:p>
        </p:txBody>
      </p:sp>
    </p:spTree>
    <p:extLst>
      <p:ext uri="{BB962C8B-B14F-4D97-AF65-F5344CB8AC3E}">
        <p14:creationId xmlns:p14="http://schemas.microsoft.com/office/powerpoint/2010/main" val="278362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0C0908-3CEA-4EAA-8BD7-C7B8D0D15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Nachweis des HI-Virus mittels PCR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D40C0B-2FB0-4CE3-B3EB-4F9AE09972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0994" y="2359755"/>
            <a:ext cx="10515600" cy="4351338"/>
          </a:xfrm>
        </p:spPr>
        <p:txBody>
          <a:bodyPr/>
          <a:lstStyle/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de-DE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Arbeitsauftrag: </a:t>
            </a:r>
            <a:r>
              <a:rPr lang="de-DE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Ihre nächste Station bei der AIDS-Hilfe ist im Labor, in dem HIV-Tests durchgeführt werden. Da Sie vom Biotechnologischen Gymnasium kommen, sollen Sie in einem Fließdiagramm darstellen, wie das HI-Virus-Erbgut mithilfe der PCR nachgewiesen werden kann.</a:t>
            </a: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de-DE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Fließdiagramm:</a:t>
            </a:r>
            <a:r>
              <a:rPr lang="de-DE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Stellen Sie die prinzipiellen Schritte für einen Nachweis einer HIV-Infektion vom Patienten bis zum Ergebnis dar.</a:t>
            </a: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75BC485-7AA9-47FB-A73E-0631656B75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66"/>
          <a:stretch/>
        </p:blipFill>
        <p:spPr bwMode="auto">
          <a:xfrm>
            <a:off x="10501190" y="11"/>
            <a:ext cx="1690809" cy="232256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44ECF728-B1B1-4A99-B6C2-25B742CDDBB6}"/>
              </a:ext>
            </a:extLst>
          </p:cNvPr>
          <p:cNvSpPr txBox="1"/>
          <p:nvPr/>
        </p:nvSpPr>
        <p:spPr>
          <a:xfrm>
            <a:off x="297674" y="365125"/>
            <a:ext cx="533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FF0000"/>
                </a:solidFill>
                <a:highlight>
                  <a:srgbClr val="FFFF00"/>
                </a:highlight>
              </a:rPr>
              <a:t>1. </a:t>
            </a:r>
          </a:p>
        </p:txBody>
      </p:sp>
    </p:spTree>
    <p:extLst>
      <p:ext uri="{BB962C8B-B14F-4D97-AF65-F5344CB8AC3E}">
        <p14:creationId xmlns:p14="http://schemas.microsoft.com/office/powerpoint/2010/main" val="87537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8D2936-DCEF-449E-AB91-4DEC18F46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462" y="806389"/>
            <a:ext cx="8901682" cy="10993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dirty="0"/>
              <a:t>HIV-Tests: </a:t>
            </a:r>
            <a:r>
              <a:rPr lang="de-DE" dirty="0">
                <a:solidFill>
                  <a:schemeClr val="accent1"/>
                </a:solidFill>
              </a:rPr>
              <a:t>Was</a:t>
            </a:r>
            <a:r>
              <a:rPr lang="de-DE" dirty="0"/>
              <a:t> wird nachgewiesen und </a:t>
            </a:r>
            <a:r>
              <a:rPr lang="de-DE" dirty="0">
                <a:solidFill>
                  <a:schemeClr val="accent2"/>
                </a:solidFill>
              </a:rPr>
              <a:t>wodurch</a:t>
            </a:r>
            <a:r>
              <a:rPr lang="de-DE" dirty="0"/>
              <a:t>?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4FF3E6EE-7DDC-469F-B515-7667B975F5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66"/>
          <a:stretch/>
        </p:blipFill>
        <p:spPr bwMode="auto">
          <a:xfrm>
            <a:off x="10501190" y="11"/>
            <a:ext cx="1690809" cy="232256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A8082564-83BC-4C49-877D-C8A0B60AE971}"/>
              </a:ext>
            </a:extLst>
          </p:cNvPr>
          <p:cNvSpPr txBox="1">
            <a:spLocks/>
          </p:cNvSpPr>
          <p:nvPr/>
        </p:nvSpPr>
        <p:spPr>
          <a:xfrm>
            <a:off x="1275592" y="2811780"/>
            <a:ext cx="2080256" cy="1234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/>
              <a:t>Selbsttest</a:t>
            </a:r>
          </a:p>
          <a:p>
            <a:r>
              <a:rPr lang="de-DE" sz="2000" dirty="0" err="1"/>
              <a:t>Heimtest</a:t>
            </a:r>
            <a:endParaRPr lang="de-DE" sz="2000" dirty="0"/>
          </a:p>
          <a:p>
            <a:r>
              <a:rPr lang="de-DE" sz="2000" dirty="0"/>
              <a:t>Einsendetest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3A4449-82A1-440B-B61B-BED08192CF68}"/>
              </a:ext>
            </a:extLst>
          </p:cNvPr>
          <p:cNvSpPr txBox="1">
            <a:spLocks/>
          </p:cNvSpPr>
          <p:nvPr/>
        </p:nvSpPr>
        <p:spPr>
          <a:xfrm>
            <a:off x="3345122" y="2811780"/>
            <a:ext cx="1601782" cy="1234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>
                <a:solidFill>
                  <a:schemeClr val="accent1"/>
                </a:solidFill>
              </a:rPr>
              <a:t>-&gt; Antikörper</a:t>
            </a:r>
          </a:p>
          <a:p>
            <a:pPr marL="0" indent="0">
              <a:buNone/>
            </a:pPr>
            <a:r>
              <a:rPr lang="de-DE" sz="2000" dirty="0">
                <a:solidFill>
                  <a:schemeClr val="accent1"/>
                </a:solidFill>
              </a:rPr>
              <a:t>-&gt; Antikörper</a:t>
            </a:r>
          </a:p>
          <a:p>
            <a:pPr marL="0" indent="0">
              <a:buNone/>
            </a:pPr>
            <a:r>
              <a:rPr lang="de-DE" sz="2000" dirty="0">
                <a:solidFill>
                  <a:schemeClr val="accent1"/>
                </a:solidFill>
              </a:rPr>
              <a:t>-&gt; Erbgut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68E10CD9-7FD2-491C-AD43-A0D6DB4F0AD4}"/>
              </a:ext>
            </a:extLst>
          </p:cNvPr>
          <p:cNvSpPr txBox="1">
            <a:spLocks/>
          </p:cNvSpPr>
          <p:nvPr/>
        </p:nvSpPr>
        <p:spPr>
          <a:xfrm>
            <a:off x="4946904" y="2811780"/>
            <a:ext cx="6455664" cy="16687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>
                <a:solidFill>
                  <a:schemeClr val="accent2"/>
                </a:solidFill>
              </a:rPr>
              <a:t>-&gt; Immunologischer Nachweis</a:t>
            </a:r>
          </a:p>
          <a:p>
            <a:pPr marL="0" indent="0">
              <a:buNone/>
            </a:pPr>
            <a:r>
              <a:rPr lang="de-DE" sz="2000" dirty="0">
                <a:solidFill>
                  <a:schemeClr val="accent2"/>
                </a:solidFill>
              </a:rPr>
              <a:t>-&gt; Immunologischer Nachweis</a:t>
            </a:r>
            <a:endParaRPr lang="de-DE" sz="2000" dirty="0"/>
          </a:p>
          <a:p>
            <a:pPr marL="0" indent="0">
              <a:buNone/>
            </a:pPr>
            <a:r>
              <a:rPr lang="de-DE" sz="2000" dirty="0">
                <a:solidFill>
                  <a:schemeClr val="accent2"/>
                </a:solidFill>
              </a:rPr>
              <a:t>-&gt; PCR</a:t>
            </a:r>
          </a:p>
          <a:p>
            <a:pPr marL="0" indent="0">
              <a:buNone/>
            </a:pPr>
            <a:r>
              <a:rPr lang="de-DE" sz="2000" dirty="0">
                <a:solidFill>
                  <a:schemeClr val="accent2"/>
                </a:solidFill>
              </a:rPr>
              <a:t>   -&gt; Reversen Transkriptase-Polymerasekettenreaktion (RT-PCR)</a:t>
            </a:r>
          </a:p>
          <a:p>
            <a:pPr marL="0" indent="0">
              <a:buNone/>
            </a:pPr>
            <a:endParaRPr lang="de-DE" sz="2000" dirty="0">
              <a:solidFill>
                <a:schemeClr val="accent2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F049568-84AB-4133-81FF-A2EBDA1C657E}"/>
              </a:ext>
            </a:extLst>
          </p:cNvPr>
          <p:cNvSpPr txBox="1"/>
          <p:nvPr/>
        </p:nvSpPr>
        <p:spPr>
          <a:xfrm>
            <a:off x="5776041" y="3428999"/>
            <a:ext cx="533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FF0000"/>
                </a:solidFill>
              </a:rPr>
              <a:t>1. 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E747F1E-8D64-4A52-B18E-4301F26AA345}"/>
              </a:ext>
            </a:extLst>
          </p:cNvPr>
          <p:cNvSpPr txBox="1"/>
          <p:nvPr/>
        </p:nvSpPr>
        <p:spPr>
          <a:xfrm>
            <a:off x="8174737" y="2811780"/>
            <a:ext cx="533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FF0000"/>
                </a:solidFill>
                <a:highlight>
                  <a:srgbClr val="FFFF00"/>
                </a:highlight>
              </a:rPr>
              <a:t>2. 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CE5BC88-617A-4022-B77D-52685CAF3D4B}"/>
              </a:ext>
            </a:extLst>
          </p:cNvPr>
          <p:cNvSpPr txBox="1"/>
          <p:nvPr/>
        </p:nvSpPr>
        <p:spPr>
          <a:xfrm>
            <a:off x="10536481" y="2322577"/>
            <a:ext cx="169080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1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https://pixabay.com/de/vectors/farbband-schleife-auszeichnung-band-148760/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2598768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tandarddesign">
  <a:themeElements>
    <a:clrScheme name="">
      <a:dk1>
        <a:srgbClr val="000000"/>
      </a:dk1>
      <a:lt1>
        <a:srgbClr val="0000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AAA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D712B0552E4C040800325C97DCF7ADA" ma:contentTypeVersion="" ma:contentTypeDescription="Ein neues Dokument erstellen." ma:contentTypeScope="" ma:versionID="ceb1499377c913675057af43183e035d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1AACE4-85A4-4721-87DC-D13D3D9DF39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01AB5C6-9BFB-4953-B1C2-D3E6B8298729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55696b60-0389-45c2-bb8c-032517eb46a2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1B61698-52AD-4769-9AC8-41626D7CE1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438</Words>
  <Application>Microsoft Office PowerPoint</Application>
  <PresentationFormat>Breitbild</PresentationFormat>
  <Paragraphs>70</Paragraphs>
  <Slides>15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Trebuchet MS</vt:lpstr>
      <vt:lpstr>Office</vt:lpstr>
      <vt:lpstr>Standarddesign</vt:lpstr>
      <vt:lpstr>1. Einstiegsmöglichkeit</vt:lpstr>
      <vt:lpstr>PowerPoint-Präsentation</vt:lpstr>
      <vt:lpstr>PowerPoint-Präsentation</vt:lpstr>
      <vt:lpstr>Ungeschützten sexuellen Kontakt gehabt…</vt:lpstr>
      <vt:lpstr>HIV-Tests: Welche gibt es?</vt:lpstr>
      <vt:lpstr>Wie kann man HIV nachweisen?</vt:lpstr>
      <vt:lpstr>HIV-Tests: Was wird nachgewiesen und wodurch?</vt:lpstr>
      <vt:lpstr>Nachweis des HI-Virus mittels PCR</vt:lpstr>
      <vt:lpstr>HIV-Tests: Was wird nachgewiesen und wodurch?</vt:lpstr>
      <vt:lpstr>Nachweis des HI-Virus mittels immunologischem Nachweis</vt:lpstr>
      <vt:lpstr>2. Einstiegsmöglichkeit</vt:lpstr>
      <vt:lpstr>Fallbeispiel aus der Pflegeausbildung</vt:lpstr>
      <vt:lpstr>Fallbeispiel aus der Pflegeausbildung</vt:lpstr>
      <vt:lpstr>Fallbeispiel aus der Pflegeausbildung</vt:lpstr>
      <vt:lpstr>Weiter siehe Folie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Daniela Beck</dc:creator>
  <cp:lastModifiedBy>Kolb, Petra (ZSL)</cp:lastModifiedBy>
  <cp:revision>12</cp:revision>
  <cp:lastPrinted>2021-10-06T11:37:10Z</cp:lastPrinted>
  <dcterms:created xsi:type="dcterms:W3CDTF">2020-07-28T19:45:55Z</dcterms:created>
  <dcterms:modified xsi:type="dcterms:W3CDTF">2021-10-06T11:58:44Z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0x0101004D712B0552E4C040800325C97DCF7ADA</vt:lpwstr>
  </property>
</Properties>
</file>